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98"/>
    <p:restoredTop sz="95909"/>
  </p:normalViewPr>
  <p:slideViewPr>
    <p:cSldViewPr snapToGrid="0">
      <p:cViewPr varScale="1">
        <p:scale>
          <a:sx n="88" d="100"/>
          <a:sy n="88" d="100"/>
        </p:scale>
        <p:origin x="176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27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471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88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4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9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46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13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490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39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105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49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12/11/23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6008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fZn83JRt4N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Stock Market Bar Graph">
            <a:extLst>
              <a:ext uri="{FF2B5EF4-FFF2-40B4-BE49-F238E27FC236}">
                <a16:creationId xmlns:a16="http://schemas.microsoft.com/office/drawing/2014/main" id="{A99F80C0-15ED-75C3-F16D-5A6EB70450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279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3D475D-F146-44DA-80FB-3306B95B8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23925" y="-923925"/>
            <a:ext cx="6858000" cy="870585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31000">
                <a:srgbClr val="000000">
                  <a:alpha val="70000"/>
                </a:srgbClr>
              </a:gs>
              <a:gs pos="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DE3E8-DB9A-0A43-694D-ADC03EA98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5334000" cy="3535018"/>
          </a:xfrm>
        </p:spPr>
        <p:txBody>
          <a:bodyPr anchor="ctr">
            <a:normAutofit/>
          </a:bodyPr>
          <a:lstStyle/>
          <a:p>
            <a:pPr algn="l"/>
            <a:r>
              <a:rPr lang="en-US" sz="6200">
                <a:solidFill>
                  <a:srgbClr val="FFFFFF"/>
                </a:solidFill>
              </a:rPr>
              <a:t>SuperStore Sales Dashboard</a:t>
            </a:r>
            <a:br>
              <a:rPr lang="en-US" sz="6200">
                <a:solidFill>
                  <a:srgbClr val="FFFFFF"/>
                </a:solidFill>
              </a:rPr>
            </a:br>
            <a:endParaRPr lang="en-US" sz="6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37B8C8-92A0-813C-D2EF-8B2D02FB73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5333998"/>
            <a:ext cx="5334000" cy="762000"/>
          </a:xfrm>
        </p:spPr>
        <p:txBody>
          <a:bodyPr anchor="t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Analyzing Sales Data for the Period 2019-2020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6BC4E2-41D7-9158-9B39-869F43306531}"/>
              </a:ext>
            </a:extLst>
          </p:cNvPr>
          <p:cNvSpPr txBox="1"/>
          <p:nvPr/>
        </p:nvSpPr>
        <p:spPr>
          <a:xfrm>
            <a:off x="9043639" y="5910146"/>
            <a:ext cx="2603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Sreeja Reddy </a:t>
            </a:r>
            <a:r>
              <a:rPr lang="en-US" dirty="0" err="1"/>
              <a:t>Singidi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628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B33041-0494-71E8-B92B-1DAE101E7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009650"/>
            <a:ext cx="4400549" cy="1857375"/>
          </a:xfrm>
        </p:spPr>
        <p:txBody>
          <a:bodyPr anchor="b"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15" name="Picture 4" descr="Graph">
            <a:extLst>
              <a:ext uri="{FF2B5EF4-FFF2-40B4-BE49-F238E27FC236}">
                <a16:creationId xmlns:a16="http://schemas.microsoft.com/office/drawing/2014/main" id="{58B2DF37-F6E7-5EE1-CDD9-08A7FD7DE6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23" r="26289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16" name="Group 10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C6AFE-3380-2796-AFEB-BD28A7574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3109956"/>
            <a:ext cx="4400549" cy="3167019"/>
          </a:xfrm>
        </p:spPr>
        <p:txBody>
          <a:bodyPr anchor="t">
            <a:normAutofit/>
          </a:bodyPr>
          <a:lstStyle/>
          <a:p>
            <a:r>
              <a:rPr lang="en-US" sz="2000"/>
              <a:t>Sales Transactions Data</a:t>
            </a:r>
          </a:p>
          <a:p>
            <a:r>
              <a:rPr lang="en-US" sz="2000"/>
              <a:t>Dataset includes order details, customer information, and product specifics.</a:t>
            </a:r>
          </a:p>
          <a:p>
            <a:r>
              <a:rPr lang="en-US" sz="2000"/>
              <a:t>Rows: 5900, Columns 20</a:t>
            </a:r>
          </a:p>
          <a:p>
            <a:r>
              <a:rPr lang="en-US" sz="2000"/>
              <a:t>Source: YouTube</a:t>
            </a:r>
          </a:p>
          <a:p>
            <a:r>
              <a:rPr lang="en-US" sz="2000"/>
              <a:t>URL: </a:t>
            </a:r>
            <a:r>
              <a:rPr lang="en-US" sz="2000">
                <a:hlinkClick r:id="rId4"/>
              </a:rPr>
              <a:t>https://www.youtube.com/watch?v=fZn83JRt4Nk</a:t>
            </a:r>
            <a:endParaRPr lang="en-US" sz="2000"/>
          </a:p>
          <a:p>
            <a:endParaRPr lang="en-US" sz="2000"/>
          </a:p>
          <a:p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308744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C0B44-BE43-1C1A-7D20-511F922C5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1" y="4276724"/>
            <a:ext cx="6095999" cy="1704975"/>
          </a:xfrm>
        </p:spPr>
        <p:txBody>
          <a:bodyPr anchor="t">
            <a:normAutofit/>
          </a:bodyPr>
          <a:lstStyle/>
          <a:p>
            <a:r>
              <a:rPr lang="en-US" dirty="0"/>
              <a:t>Data Overview: Key Columns</a:t>
            </a:r>
          </a:p>
        </p:txBody>
      </p:sp>
      <p:pic>
        <p:nvPicPr>
          <p:cNvPr id="5" name="Picture 4" descr="Display stock market numbers">
            <a:extLst>
              <a:ext uri="{FF2B5EF4-FFF2-40B4-BE49-F238E27FC236}">
                <a16:creationId xmlns:a16="http://schemas.microsoft.com/office/drawing/2014/main" id="{21C18434-73FB-4754-B7EF-977F781C19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31" r="27168" b="-1"/>
          <a:stretch/>
        </p:blipFill>
        <p:spPr>
          <a:xfrm>
            <a:off x="20" y="10"/>
            <a:ext cx="4571982" cy="685799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7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1"/>
                  <a:pt x="4093355" y="3574408"/>
                </a:cubicBezTo>
                <a:lnTo>
                  <a:pt x="4093356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6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5"/>
                </a:cubicBezTo>
                <a:lnTo>
                  <a:pt x="4158155" y="4933805"/>
                </a:lnTo>
                <a:lnTo>
                  <a:pt x="4158155" y="4933806"/>
                </a:lnTo>
                <a:cubicBezTo>
                  <a:pt x="4160163" y="4953853"/>
                  <a:pt x="4171415" y="4969748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9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1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314" y="6364769"/>
                </a:lnTo>
                <a:lnTo>
                  <a:pt x="4380007" y="6387910"/>
                </a:lnTo>
                <a:lnTo>
                  <a:pt x="4377352" y="6393385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7352" y="6393385"/>
                </a:lnTo>
                <a:lnTo>
                  <a:pt x="4380008" y="6387910"/>
                </a:lnTo>
                <a:lnTo>
                  <a:pt x="4381314" y="6364769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9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5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6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2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5"/>
                  <a:pt x="4125838" y="2518264"/>
                </a:cubicBezTo>
                <a:cubicBezTo>
                  <a:pt x="4123171" y="2527790"/>
                  <a:pt x="4122027" y="2536458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7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2" y="2463019"/>
                </a:cubicBezTo>
                <a:lnTo>
                  <a:pt x="4134481" y="2463018"/>
                </a:lnTo>
                <a:lnTo>
                  <a:pt x="4134482" y="2463018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8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8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2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5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effectLst>
            <a:outerShdw blurRad="381000" dist="152400" algn="l" rotWithShape="0">
              <a:prstClr val="black">
                <a:alpha val="10000"/>
              </a:prstClr>
            </a:outerShdw>
          </a:effectLst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0822D1-9EEA-4ECF-9360-D9AF87950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3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C292A62-7F34-4E30-BE04-48164A1D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4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D81E5-E717-B8F0-B3A0-76DBC237E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1" y="1163594"/>
            <a:ext cx="6095999" cy="2903581"/>
          </a:xfrm>
        </p:spPr>
        <p:txBody>
          <a:bodyPr anchor="b">
            <a:normAutofit/>
          </a:bodyPr>
          <a:lstStyle/>
          <a:p>
            <a:r>
              <a:rPr lang="en-US" sz="1500" err="1"/>
              <a:t>OrderId</a:t>
            </a:r>
            <a:endParaRPr lang="en-US" sz="1500"/>
          </a:p>
          <a:p>
            <a:r>
              <a:rPr lang="en-US" sz="1500"/>
              <a:t>Order Date</a:t>
            </a:r>
          </a:p>
          <a:p>
            <a:r>
              <a:rPr lang="en-US" sz="1500"/>
              <a:t>Ship Mode</a:t>
            </a:r>
          </a:p>
          <a:p>
            <a:r>
              <a:rPr lang="en-US" sz="1500"/>
              <a:t>Payment Mode</a:t>
            </a:r>
          </a:p>
          <a:p>
            <a:r>
              <a:rPr lang="en-US" sz="1500"/>
              <a:t>Region</a:t>
            </a:r>
          </a:p>
          <a:p>
            <a:r>
              <a:rPr lang="en-US" sz="1500"/>
              <a:t>Category</a:t>
            </a:r>
          </a:p>
          <a:p>
            <a:r>
              <a:rPr lang="en-US" sz="1500"/>
              <a:t>Sales</a:t>
            </a:r>
          </a:p>
          <a:p>
            <a:r>
              <a:rPr lang="en-US" sz="1500"/>
              <a:t>Profit</a:t>
            </a:r>
          </a:p>
          <a:p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940360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9">
            <a:extLst>
              <a:ext uri="{FF2B5EF4-FFF2-40B4-BE49-F238E27FC236}">
                <a16:creationId xmlns:a16="http://schemas.microsoft.com/office/drawing/2014/main" id="{A9FEAAE4-608F-4DE6-97B4-51573869A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5062873" cy="6858003"/>
          </a:xfrm>
          <a:custGeom>
            <a:avLst/>
            <a:gdLst>
              <a:gd name="connsiteX0" fmla="*/ 4214994 w 4572002"/>
              <a:gd name="connsiteY0" fmla="*/ 6564620 h 6858002"/>
              <a:gd name="connsiteX1" fmla="*/ 4214994 w 4572002"/>
              <a:gd name="connsiteY1" fmla="*/ 6564621 h 6858002"/>
              <a:gd name="connsiteX2" fmla="*/ 4237474 w 4572002"/>
              <a:gd name="connsiteY2" fmla="*/ 6588626 h 6858002"/>
              <a:gd name="connsiteX3" fmla="*/ 4254096 w 4572002"/>
              <a:gd name="connsiteY3" fmla="*/ 6625225 h 6858002"/>
              <a:gd name="connsiteX4" fmla="*/ 4247001 w 4572002"/>
              <a:gd name="connsiteY4" fmla="*/ 6662540 h 6858002"/>
              <a:gd name="connsiteX5" fmla="*/ 4247000 w 4572002"/>
              <a:gd name="connsiteY5" fmla="*/ 6662541 h 6858002"/>
              <a:gd name="connsiteX6" fmla="*/ 4246999 w 4572002"/>
              <a:gd name="connsiteY6" fmla="*/ 6662544 h 6858002"/>
              <a:gd name="connsiteX7" fmla="*/ 4235550 w 4572002"/>
              <a:gd name="connsiteY7" fmla="*/ 6683027 h 6858002"/>
              <a:gd name="connsiteX8" fmla="*/ 4232403 w 4572002"/>
              <a:gd name="connsiteY8" fmla="*/ 6702976 h 6858002"/>
              <a:gd name="connsiteX9" fmla="*/ 4232403 w 4572002"/>
              <a:gd name="connsiteY9" fmla="*/ 6702977 h 6858002"/>
              <a:gd name="connsiteX10" fmla="*/ 4246238 w 4572002"/>
              <a:gd name="connsiteY10" fmla="*/ 6742553 h 6858002"/>
              <a:gd name="connsiteX11" fmla="*/ 4246239 w 4572002"/>
              <a:gd name="connsiteY11" fmla="*/ 6742555 h 6858002"/>
              <a:gd name="connsiteX12" fmla="*/ 4265716 w 4572002"/>
              <a:gd name="connsiteY12" fmla="*/ 6812062 h 6858002"/>
              <a:gd name="connsiteX13" fmla="*/ 4265717 w 4572002"/>
              <a:gd name="connsiteY13" fmla="*/ 6812064 h 6858002"/>
              <a:gd name="connsiteX14" fmla="*/ 4265717 w 4572002"/>
              <a:gd name="connsiteY14" fmla="*/ 6812063 h 6858002"/>
              <a:gd name="connsiteX15" fmla="*/ 4265716 w 4572002"/>
              <a:gd name="connsiteY15" fmla="*/ 6812062 h 6858002"/>
              <a:gd name="connsiteX16" fmla="*/ 4260942 w 4572002"/>
              <a:gd name="connsiteY16" fmla="*/ 6776800 h 6858002"/>
              <a:gd name="connsiteX17" fmla="*/ 4246239 w 4572002"/>
              <a:gd name="connsiteY17" fmla="*/ 6742555 h 6858002"/>
              <a:gd name="connsiteX18" fmla="*/ 4246238 w 4572002"/>
              <a:gd name="connsiteY18" fmla="*/ 6742552 h 6858002"/>
              <a:gd name="connsiteX19" fmla="*/ 4232403 w 4572002"/>
              <a:gd name="connsiteY19" fmla="*/ 6702976 h 6858002"/>
              <a:gd name="connsiteX20" fmla="*/ 4246999 w 4572002"/>
              <a:gd name="connsiteY20" fmla="*/ 6662544 h 6858002"/>
              <a:gd name="connsiteX21" fmla="*/ 4247000 w 4572002"/>
              <a:gd name="connsiteY21" fmla="*/ 6662542 h 6858002"/>
              <a:gd name="connsiteX22" fmla="*/ 4247001 w 4572002"/>
              <a:gd name="connsiteY22" fmla="*/ 6662540 h 6858002"/>
              <a:gd name="connsiteX23" fmla="*/ 4254084 w 4572002"/>
              <a:gd name="connsiteY23" fmla="*/ 6645552 h 6858002"/>
              <a:gd name="connsiteX24" fmla="*/ 4254096 w 4572002"/>
              <a:gd name="connsiteY24" fmla="*/ 6625225 h 6858002"/>
              <a:gd name="connsiteX25" fmla="*/ 4254096 w 4572002"/>
              <a:gd name="connsiteY25" fmla="*/ 6625224 h 6858002"/>
              <a:gd name="connsiteX26" fmla="*/ 4237474 w 4572002"/>
              <a:gd name="connsiteY26" fmla="*/ 6588625 h 6858002"/>
              <a:gd name="connsiteX27" fmla="*/ 4295315 w 4572002"/>
              <a:gd name="connsiteY27" fmla="*/ 6438981 h 6858002"/>
              <a:gd name="connsiteX28" fmla="*/ 4275385 w 4572002"/>
              <a:gd name="connsiteY28" fmla="*/ 6463840 h 6858002"/>
              <a:gd name="connsiteX29" fmla="*/ 4275382 w 4572002"/>
              <a:gd name="connsiteY29" fmla="*/ 6463849 h 6858002"/>
              <a:gd name="connsiteX30" fmla="*/ 4261587 w 4572002"/>
              <a:gd name="connsiteY30" fmla="*/ 6513012 h 6858002"/>
              <a:gd name="connsiteX31" fmla="*/ 4242781 w 4572002"/>
              <a:gd name="connsiteY31" fmla="*/ 6546194 h 6858002"/>
              <a:gd name="connsiteX32" fmla="*/ 4242781 w 4572002"/>
              <a:gd name="connsiteY32" fmla="*/ 6546195 h 6858002"/>
              <a:gd name="connsiteX33" fmla="*/ 4259120 w 4572002"/>
              <a:gd name="connsiteY33" fmla="*/ 6521804 h 6858002"/>
              <a:gd name="connsiteX34" fmla="*/ 4261587 w 4572002"/>
              <a:gd name="connsiteY34" fmla="*/ 6513012 h 6858002"/>
              <a:gd name="connsiteX35" fmla="*/ 4264398 w 4572002"/>
              <a:gd name="connsiteY35" fmla="*/ 6508052 h 6858002"/>
              <a:gd name="connsiteX36" fmla="*/ 4275382 w 4572002"/>
              <a:gd name="connsiteY36" fmla="*/ 6463849 h 6858002"/>
              <a:gd name="connsiteX37" fmla="*/ 4275385 w 4572002"/>
              <a:gd name="connsiteY37" fmla="*/ 6463841 h 6858002"/>
              <a:gd name="connsiteX38" fmla="*/ 4295315 w 4572002"/>
              <a:gd name="connsiteY38" fmla="*/ 6438981 h 6858002"/>
              <a:gd name="connsiteX39" fmla="*/ 4381289 w 4572002"/>
              <a:gd name="connsiteY39" fmla="*/ 6365204 h 6858002"/>
              <a:gd name="connsiteX40" fmla="*/ 4380008 w 4572002"/>
              <a:gd name="connsiteY40" fmla="*/ 6387910 h 6858002"/>
              <a:gd name="connsiteX41" fmla="*/ 4378243 w 4572002"/>
              <a:gd name="connsiteY41" fmla="*/ 6391549 h 6858002"/>
              <a:gd name="connsiteX42" fmla="*/ 4370589 w 4572002"/>
              <a:gd name="connsiteY42" fmla="*/ 6407332 h 6858002"/>
              <a:gd name="connsiteX43" fmla="*/ 4370589 w 4572002"/>
              <a:gd name="connsiteY43" fmla="*/ 6407333 h 6858002"/>
              <a:gd name="connsiteX44" fmla="*/ 4378243 w 4572002"/>
              <a:gd name="connsiteY44" fmla="*/ 6391549 h 6858002"/>
              <a:gd name="connsiteX45" fmla="*/ 4380008 w 4572002"/>
              <a:gd name="connsiteY45" fmla="*/ 6387910 h 6858002"/>
              <a:gd name="connsiteX46" fmla="*/ 4142220 w 4572002"/>
              <a:gd name="connsiteY46" fmla="*/ 4221391 h 6858002"/>
              <a:gd name="connsiteX47" fmla="*/ 4142220 w 4572002"/>
              <a:gd name="connsiteY47" fmla="*/ 4221392 h 6858002"/>
              <a:gd name="connsiteX48" fmla="*/ 4147936 w 4572002"/>
              <a:gd name="connsiteY48" fmla="*/ 4253015 h 6858002"/>
              <a:gd name="connsiteX49" fmla="*/ 4187752 w 4572002"/>
              <a:gd name="connsiteY49" fmla="*/ 4324646 h 6858002"/>
              <a:gd name="connsiteX50" fmla="*/ 4196706 w 4572002"/>
              <a:gd name="connsiteY50" fmla="*/ 4363891 h 6858002"/>
              <a:gd name="connsiteX51" fmla="*/ 4195944 w 4572002"/>
              <a:gd name="connsiteY51" fmla="*/ 4482004 h 6858002"/>
              <a:gd name="connsiteX52" fmla="*/ 4135934 w 4572002"/>
              <a:gd name="connsiteY52" fmla="*/ 4659174 h 6858002"/>
              <a:gd name="connsiteX53" fmla="*/ 4127932 w 4572002"/>
              <a:gd name="connsiteY53" fmla="*/ 4677655 h 6858002"/>
              <a:gd name="connsiteX54" fmla="*/ 4118025 w 4572002"/>
              <a:gd name="connsiteY54" fmla="*/ 4767764 h 6858002"/>
              <a:gd name="connsiteX55" fmla="*/ 4116716 w 4572002"/>
              <a:gd name="connsiteY55" fmla="*/ 4800483 h 6858002"/>
              <a:gd name="connsiteX56" fmla="*/ 4116716 w 4572002"/>
              <a:gd name="connsiteY56" fmla="*/ 4800484 h 6858002"/>
              <a:gd name="connsiteX57" fmla="*/ 4131552 w 4572002"/>
              <a:gd name="connsiteY57" fmla="*/ 4828917 h 6858002"/>
              <a:gd name="connsiteX58" fmla="*/ 4153733 w 4572002"/>
              <a:gd name="connsiteY58" fmla="*/ 4863343 h 6858002"/>
              <a:gd name="connsiteX59" fmla="*/ 4161262 w 4572002"/>
              <a:gd name="connsiteY59" fmla="*/ 4889275 h 6858002"/>
              <a:gd name="connsiteX60" fmla="*/ 4159557 w 4572002"/>
              <a:gd name="connsiteY60" fmla="*/ 4912168 h 6858002"/>
              <a:gd name="connsiteX61" fmla="*/ 4158155 w 4572002"/>
              <a:gd name="connsiteY61" fmla="*/ 4933804 h 6858002"/>
              <a:gd name="connsiteX62" fmla="*/ 4158155 w 4572002"/>
              <a:gd name="connsiteY62" fmla="*/ 4933805 h 6858002"/>
              <a:gd name="connsiteX63" fmla="*/ 4162914 w 4572002"/>
              <a:gd name="connsiteY63" fmla="*/ 4952673 h 6858002"/>
              <a:gd name="connsiteX64" fmla="*/ 4165707 w 4572002"/>
              <a:gd name="connsiteY64" fmla="*/ 4957454 h 6858002"/>
              <a:gd name="connsiteX65" fmla="*/ 4166985 w 4572002"/>
              <a:gd name="connsiteY65" fmla="*/ 4961456 h 6858002"/>
              <a:gd name="connsiteX66" fmla="*/ 4182989 w 4572002"/>
              <a:gd name="connsiteY66" fmla="*/ 4987038 h 6858002"/>
              <a:gd name="connsiteX67" fmla="*/ 4209468 w 4572002"/>
              <a:gd name="connsiteY67" fmla="*/ 5041522 h 6858002"/>
              <a:gd name="connsiteX68" fmla="*/ 4216684 w 4572002"/>
              <a:gd name="connsiteY68" fmla="*/ 5072376 h 6858002"/>
              <a:gd name="connsiteX69" fmla="*/ 4222587 w 4572002"/>
              <a:gd name="connsiteY69" fmla="*/ 5087441 h 6858002"/>
              <a:gd name="connsiteX70" fmla="*/ 4235615 w 4572002"/>
              <a:gd name="connsiteY70" fmla="*/ 5133220 h 6858002"/>
              <a:gd name="connsiteX71" fmla="*/ 4235616 w 4572002"/>
              <a:gd name="connsiteY71" fmla="*/ 5133225 h 6858002"/>
              <a:gd name="connsiteX72" fmla="*/ 4228901 w 4572002"/>
              <a:gd name="connsiteY72" fmla="*/ 5166113 h 6858002"/>
              <a:gd name="connsiteX73" fmla="*/ 4228901 w 4572002"/>
              <a:gd name="connsiteY73" fmla="*/ 5166114 h 6858002"/>
              <a:gd name="connsiteX74" fmla="*/ 4229593 w 4572002"/>
              <a:gd name="connsiteY74" fmla="*/ 5172091 h 6858002"/>
              <a:gd name="connsiteX75" fmla="*/ 4232139 w 4572002"/>
              <a:gd name="connsiteY75" fmla="*/ 5179068 h 6858002"/>
              <a:gd name="connsiteX76" fmla="*/ 4231973 w 4572002"/>
              <a:gd name="connsiteY76" fmla="*/ 5229434 h 6858002"/>
              <a:gd name="connsiteX77" fmla="*/ 4225669 w 4572002"/>
              <a:gd name="connsiteY77" fmla="*/ 5241089 h 6858002"/>
              <a:gd name="connsiteX78" fmla="*/ 4208517 w 4572002"/>
              <a:gd name="connsiteY78" fmla="*/ 5272796 h 6858002"/>
              <a:gd name="connsiteX79" fmla="*/ 4184613 w 4572002"/>
              <a:gd name="connsiteY79" fmla="*/ 5312288 h 6858002"/>
              <a:gd name="connsiteX80" fmla="*/ 4183557 w 4572002"/>
              <a:gd name="connsiteY80" fmla="*/ 5321350 h 6858002"/>
              <a:gd name="connsiteX81" fmla="*/ 4181083 w 4572002"/>
              <a:gd name="connsiteY81" fmla="*/ 5326163 h 6858002"/>
              <a:gd name="connsiteX82" fmla="*/ 4179637 w 4572002"/>
              <a:gd name="connsiteY82" fmla="*/ 5355014 h 6858002"/>
              <a:gd name="connsiteX83" fmla="*/ 4179637 w 4572002"/>
              <a:gd name="connsiteY83" fmla="*/ 5355015 h 6858002"/>
              <a:gd name="connsiteX84" fmla="*/ 4184513 w 4572002"/>
              <a:gd name="connsiteY84" fmla="*/ 5385385 h 6858002"/>
              <a:gd name="connsiteX85" fmla="*/ 4192704 w 4572002"/>
              <a:gd name="connsiteY85" fmla="*/ 5425583 h 6858002"/>
              <a:gd name="connsiteX86" fmla="*/ 4204327 w 4572002"/>
              <a:gd name="connsiteY86" fmla="*/ 5480638 h 6858002"/>
              <a:gd name="connsiteX87" fmla="*/ 4208850 w 4572002"/>
              <a:gd name="connsiteY87" fmla="*/ 5507668 h 6858002"/>
              <a:gd name="connsiteX88" fmla="*/ 4198232 w 4572002"/>
              <a:gd name="connsiteY88" fmla="*/ 5531692 h 6858002"/>
              <a:gd name="connsiteX89" fmla="*/ 4198231 w 4572002"/>
              <a:gd name="connsiteY89" fmla="*/ 5531693 h 6858002"/>
              <a:gd name="connsiteX90" fmla="*/ 4188085 w 4572002"/>
              <a:gd name="connsiteY90" fmla="*/ 5547578 h 6858002"/>
              <a:gd name="connsiteX91" fmla="*/ 4188085 w 4572002"/>
              <a:gd name="connsiteY91" fmla="*/ 5547579 h 6858002"/>
              <a:gd name="connsiteX92" fmla="*/ 4197659 w 4572002"/>
              <a:gd name="connsiteY92" fmla="*/ 5562747 h 6858002"/>
              <a:gd name="connsiteX93" fmla="*/ 4268907 w 4572002"/>
              <a:gd name="connsiteY93" fmla="*/ 5704484 h 6858002"/>
              <a:gd name="connsiteX94" fmla="*/ 4274812 w 4572002"/>
              <a:gd name="connsiteY94" fmla="*/ 5740489 h 6858002"/>
              <a:gd name="connsiteX95" fmla="*/ 4283578 w 4572002"/>
              <a:gd name="connsiteY95" fmla="*/ 5760874 h 6858002"/>
              <a:gd name="connsiteX96" fmla="*/ 4371973 w 4572002"/>
              <a:gd name="connsiteY96" fmla="*/ 5883752 h 6858002"/>
              <a:gd name="connsiteX97" fmla="*/ 4371974 w 4572002"/>
              <a:gd name="connsiteY97" fmla="*/ 5883757 h 6858002"/>
              <a:gd name="connsiteX98" fmla="*/ 4389877 w 4572002"/>
              <a:gd name="connsiteY98" fmla="*/ 5935946 h 6858002"/>
              <a:gd name="connsiteX99" fmla="*/ 4389878 w 4572002"/>
              <a:gd name="connsiteY99" fmla="*/ 5935950 h 6858002"/>
              <a:gd name="connsiteX100" fmla="*/ 4386259 w 4572002"/>
              <a:gd name="connsiteY100" fmla="*/ 5993290 h 6858002"/>
              <a:gd name="connsiteX101" fmla="*/ 4386259 w 4572002"/>
              <a:gd name="connsiteY101" fmla="*/ 5993291 h 6858002"/>
              <a:gd name="connsiteX102" fmla="*/ 4379782 w 4572002"/>
              <a:gd name="connsiteY102" fmla="*/ 6026440 h 6858002"/>
              <a:gd name="connsiteX103" fmla="*/ 4323583 w 4572002"/>
              <a:gd name="connsiteY103" fmla="*/ 6108738 h 6858002"/>
              <a:gd name="connsiteX104" fmla="*/ 4309890 w 4572002"/>
              <a:gd name="connsiteY104" fmla="*/ 6133314 h 6858002"/>
              <a:gd name="connsiteX105" fmla="*/ 4309890 w 4572002"/>
              <a:gd name="connsiteY105" fmla="*/ 6133315 h 6858002"/>
              <a:gd name="connsiteX106" fmla="*/ 4313591 w 4572002"/>
              <a:gd name="connsiteY106" fmla="*/ 6143190 h 6858002"/>
              <a:gd name="connsiteX107" fmla="*/ 4325486 w 4572002"/>
              <a:gd name="connsiteY107" fmla="*/ 6155600 h 6858002"/>
              <a:gd name="connsiteX108" fmla="*/ 4325488 w 4572002"/>
              <a:gd name="connsiteY108" fmla="*/ 6155603 h 6858002"/>
              <a:gd name="connsiteX109" fmla="*/ 4364160 w 4572002"/>
              <a:gd name="connsiteY109" fmla="*/ 6228757 h 6858002"/>
              <a:gd name="connsiteX110" fmla="*/ 4381497 w 4572002"/>
              <a:gd name="connsiteY110" fmla="*/ 6361540 h 6858002"/>
              <a:gd name="connsiteX111" fmla="*/ 4381497 w 4572002"/>
              <a:gd name="connsiteY111" fmla="*/ 6361539 h 6858002"/>
              <a:gd name="connsiteX112" fmla="*/ 4364160 w 4572002"/>
              <a:gd name="connsiteY112" fmla="*/ 6228756 h 6858002"/>
              <a:gd name="connsiteX113" fmla="*/ 4325488 w 4572002"/>
              <a:gd name="connsiteY113" fmla="*/ 6155602 h 6858002"/>
              <a:gd name="connsiteX114" fmla="*/ 4325486 w 4572002"/>
              <a:gd name="connsiteY114" fmla="*/ 6155600 h 6858002"/>
              <a:gd name="connsiteX115" fmla="*/ 4309890 w 4572002"/>
              <a:gd name="connsiteY115" fmla="*/ 6133315 h 6858002"/>
              <a:gd name="connsiteX116" fmla="*/ 4323583 w 4572002"/>
              <a:gd name="connsiteY116" fmla="*/ 6108739 h 6858002"/>
              <a:gd name="connsiteX117" fmla="*/ 4379782 w 4572002"/>
              <a:gd name="connsiteY117" fmla="*/ 6026441 h 6858002"/>
              <a:gd name="connsiteX118" fmla="*/ 4386259 w 4572002"/>
              <a:gd name="connsiteY118" fmla="*/ 5993292 h 6858002"/>
              <a:gd name="connsiteX119" fmla="*/ 4386259 w 4572002"/>
              <a:gd name="connsiteY119" fmla="*/ 5993290 h 6858002"/>
              <a:gd name="connsiteX120" fmla="*/ 4389712 w 4572002"/>
              <a:gd name="connsiteY120" fmla="*/ 5964477 h 6858002"/>
              <a:gd name="connsiteX121" fmla="*/ 4389878 w 4572002"/>
              <a:gd name="connsiteY121" fmla="*/ 5935950 h 6858002"/>
              <a:gd name="connsiteX122" fmla="*/ 4389878 w 4572002"/>
              <a:gd name="connsiteY122" fmla="*/ 5935949 h 6858002"/>
              <a:gd name="connsiteX123" fmla="*/ 4389877 w 4572002"/>
              <a:gd name="connsiteY123" fmla="*/ 5935946 h 6858002"/>
              <a:gd name="connsiteX124" fmla="*/ 4382997 w 4572002"/>
              <a:gd name="connsiteY124" fmla="*/ 5909351 h 6858002"/>
              <a:gd name="connsiteX125" fmla="*/ 4371974 w 4572002"/>
              <a:gd name="connsiteY125" fmla="*/ 5883757 h 6858002"/>
              <a:gd name="connsiteX126" fmla="*/ 4371973 w 4572002"/>
              <a:gd name="connsiteY126" fmla="*/ 5883751 h 6858002"/>
              <a:gd name="connsiteX127" fmla="*/ 4283578 w 4572002"/>
              <a:gd name="connsiteY127" fmla="*/ 5760873 h 6858002"/>
              <a:gd name="connsiteX128" fmla="*/ 4274812 w 4572002"/>
              <a:gd name="connsiteY128" fmla="*/ 5740488 h 6858002"/>
              <a:gd name="connsiteX129" fmla="*/ 4268907 w 4572002"/>
              <a:gd name="connsiteY129" fmla="*/ 5704483 h 6858002"/>
              <a:gd name="connsiteX130" fmla="*/ 4197659 w 4572002"/>
              <a:gd name="connsiteY130" fmla="*/ 5562746 h 6858002"/>
              <a:gd name="connsiteX131" fmla="*/ 4188085 w 4572002"/>
              <a:gd name="connsiteY131" fmla="*/ 5547578 h 6858002"/>
              <a:gd name="connsiteX132" fmla="*/ 4198231 w 4572002"/>
              <a:gd name="connsiteY132" fmla="*/ 5531694 h 6858002"/>
              <a:gd name="connsiteX133" fmla="*/ 4198232 w 4572002"/>
              <a:gd name="connsiteY133" fmla="*/ 5531692 h 6858002"/>
              <a:gd name="connsiteX134" fmla="*/ 4206630 w 4572002"/>
              <a:gd name="connsiteY134" fmla="*/ 5520422 h 6858002"/>
              <a:gd name="connsiteX135" fmla="*/ 4208850 w 4572002"/>
              <a:gd name="connsiteY135" fmla="*/ 5507668 h 6858002"/>
              <a:gd name="connsiteX136" fmla="*/ 4208850 w 4572002"/>
              <a:gd name="connsiteY136" fmla="*/ 5507667 h 6858002"/>
              <a:gd name="connsiteX137" fmla="*/ 4204327 w 4572002"/>
              <a:gd name="connsiteY137" fmla="*/ 5480637 h 6858002"/>
              <a:gd name="connsiteX138" fmla="*/ 4192704 w 4572002"/>
              <a:gd name="connsiteY138" fmla="*/ 5425582 h 6858002"/>
              <a:gd name="connsiteX139" fmla="*/ 4184513 w 4572002"/>
              <a:gd name="connsiteY139" fmla="*/ 5385384 h 6858002"/>
              <a:gd name="connsiteX140" fmla="*/ 4179637 w 4572002"/>
              <a:gd name="connsiteY140" fmla="*/ 5355014 h 6858002"/>
              <a:gd name="connsiteX141" fmla="*/ 4183557 w 4572002"/>
              <a:gd name="connsiteY141" fmla="*/ 5321350 h 6858002"/>
              <a:gd name="connsiteX142" fmla="*/ 4208517 w 4572002"/>
              <a:gd name="connsiteY142" fmla="*/ 5272797 h 6858002"/>
              <a:gd name="connsiteX143" fmla="*/ 4225669 w 4572002"/>
              <a:gd name="connsiteY143" fmla="*/ 5241089 h 6858002"/>
              <a:gd name="connsiteX144" fmla="*/ 4231973 w 4572002"/>
              <a:gd name="connsiteY144" fmla="*/ 5229433 h 6858002"/>
              <a:gd name="connsiteX145" fmla="*/ 4232139 w 4572002"/>
              <a:gd name="connsiteY145" fmla="*/ 5179068 h 6858002"/>
              <a:gd name="connsiteX146" fmla="*/ 4232139 w 4572002"/>
              <a:gd name="connsiteY146" fmla="*/ 5179067 h 6858002"/>
              <a:gd name="connsiteX147" fmla="*/ 4229593 w 4572002"/>
              <a:gd name="connsiteY147" fmla="*/ 5172090 h 6858002"/>
              <a:gd name="connsiteX148" fmla="*/ 4228901 w 4572002"/>
              <a:gd name="connsiteY148" fmla="*/ 5166114 h 6858002"/>
              <a:gd name="connsiteX149" fmla="*/ 4235616 w 4572002"/>
              <a:gd name="connsiteY149" fmla="*/ 5133225 h 6858002"/>
              <a:gd name="connsiteX150" fmla="*/ 4235616 w 4572002"/>
              <a:gd name="connsiteY150" fmla="*/ 5133224 h 6858002"/>
              <a:gd name="connsiteX151" fmla="*/ 4235615 w 4572002"/>
              <a:gd name="connsiteY151" fmla="*/ 5133220 h 6858002"/>
              <a:gd name="connsiteX152" fmla="*/ 4228473 w 4572002"/>
              <a:gd name="connsiteY152" fmla="*/ 5102461 h 6858002"/>
              <a:gd name="connsiteX153" fmla="*/ 4222587 w 4572002"/>
              <a:gd name="connsiteY153" fmla="*/ 5087441 h 6858002"/>
              <a:gd name="connsiteX154" fmla="*/ 4222582 w 4572002"/>
              <a:gd name="connsiteY154" fmla="*/ 5087423 h 6858002"/>
              <a:gd name="connsiteX155" fmla="*/ 4209468 w 4572002"/>
              <a:gd name="connsiteY155" fmla="*/ 5041521 h 6858002"/>
              <a:gd name="connsiteX156" fmla="*/ 4182989 w 4572002"/>
              <a:gd name="connsiteY156" fmla="*/ 4987037 h 6858002"/>
              <a:gd name="connsiteX157" fmla="*/ 4165707 w 4572002"/>
              <a:gd name="connsiteY157" fmla="*/ 4957454 h 6858002"/>
              <a:gd name="connsiteX158" fmla="*/ 4158155 w 4572002"/>
              <a:gd name="connsiteY158" fmla="*/ 4933805 h 6858002"/>
              <a:gd name="connsiteX159" fmla="*/ 4159557 w 4572002"/>
              <a:gd name="connsiteY159" fmla="*/ 4912169 h 6858002"/>
              <a:gd name="connsiteX160" fmla="*/ 4161262 w 4572002"/>
              <a:gd name="connsiteY160" fmla="*/ 4889276 h 6858002"/>
              <a:gd name="connsiteX161" fmla="*/ 4161262 w 4572002"/>
              <a:gd name="connsiteY161" fmla="*/ 4889275 h 6858002"/>
              <a:gd name="connsiteX162" fmla="*/ 4156484 w 4572002"/>
              <a:gd name="connsiteY162" fmla="*/ 4867614 h 6858002"/>
              <a:gd name="connsiteX163" fmla="*/ 4153733 w 4572002"/>
              <a:gd name="connsiteY163" fmla="*/ 4863343 h 6858002"/>
              <a:gd name="connsiteX164" fmla="*/ 4151983 w 4572002"/>
              <a:gd name="connsiteY164" fmla="*/ 4857317 h 6858002"/>
              <a:gd name="connsiteX165" fmla="*/ 4131552 w 4572002"/>
              <a:gd name="connsiteY165" fmla="*/ 4828916 h 6858002"/>
              <a:gd name="connsiteX166" fmla="*/ 4116716 w 4572002"/>
              <a:gd name="connsiteY166" fmla="*/ 4800483 h 6858002"/>
              <a:gd name="connsiteX167" fmla="*/ 4118025 w 4572002"/>
              <a:gd name="connsiteY167" fmla="*/ 4767765 h 6858002"/>
              <a:gd name="connsiteX168" fmla="*/ 4127932 w 4572002"/>
              <a:gd name="connsiteY168" fmla="*/ 4677656 h 6858002"/>
              <a:gd name="connsiteX169" fmla="*/ 4135934 w 4572002"/>
              <a:gd name="connsiteY169" fmla="*/ 4659175 h 6858002"/>
              <a:gd name="connsiteX170" fmla="*/ 4195944 w 4572002"/>
              <a:gd name="connsiteY170" fmla="*/ 4482005 h 6858002"/>
              <a:gd name="connsiteX171" fmla="*/ 4196706 w 4572002"/>
              <a:gd name="connsiteY171" fmla="*/ 4363891 h 6858002"/>
              <a:gd name="connsiteX172" fmla="*/ 4196706 w 4572002"/>
              <a:gd name="connsiteY172" fmla="*/ 4363890 h 6858002"/>
              <a:gd name="connsiteX173" fmla="*/ 4187752 w 4572002"/>
              <a:gd name="connsiteY173" fmla="*/ 4324645 h 6858002"/>
              <a:gd name="connsiteX174" fmla="*/ 4147936 w 4572002"/>
              <a:gd name="connsiteY174" fmla="*/ 4253014 h 6858002"/>
              <a:gd name="connsiteX175" fmla="*/ 4211111 w 4572002"/>
              <a:gd name="connsiteY175" fmla="*/ 2836172 h 6858002"/>
              <a:gd name="connsiteX176" fmla="*/ 4202421 w 4572002"/>
              <a:gd name="connsiteY176" fmla="*/ 2848793 h 6858002"/>
              <a:gd name="connsiteX177" fmla="*/ 4186816 w 4572002"/>
              <a:gd name="connsiteY177" fmla="*/ 2897785 h 6858002"/>
              <a:gd name="connsiteX178" fmla="*/ 4185787 w 4572002"/>
              <a:gd name="connsiteY178" fmla="*/ 2903551 h 6858002"/>
              <a:gd name="connsiteX179" fmla="*/ 4182513 w 4572002"/>
              <a:gd name="connsiteY179" fmla="*/ 2914328 h 6858002"/>
              <a:gd name="connsiteX180" fmla="*/ 4177882 w 4572002"/>
              <a:gd name="connsiteY180" fmla="*/ 2947858 h 6858002"/>
              <a:gd name="connsiteX181" fmla="*/ 4177881 w 4572002"/>
              <a:gd name="connsiteY181" fmla="*/ 2947862 h 6858002"/>
              <a:gd name="connsiteX182" fmla="*/ 4177881 w 4572002"/>
              <a:gd name="connsiteY182" fmla="*/ 2947863 h 6858002"/>
              <a:gd name="connsiteX183" fmla="*/ 4181465 w 4572002"/>
              <a:gd name="connsiteY183" fmla="*/ 2982149 h 6858002"/>
              <a:gd name="connsiteX184" fmla="*/ 4193158 w 4572002"/>
              <a:gd name="connsiteY184" fmla="*/ 3077402 h 6858002"/>
              <a:gd name="connsiteX185" fmla="*/ 4180703 w 4572002"/>
              <a:gd name="connsiteY185" fmla="*/ 3172654 h 6858002"/>
              <a:gd name="connsiteX186" fmla="*/ 4133076 w 4572002"/>
              <a:gd name="connsiteY186" fmla="*/ 3489467 h 6858002"/>
              <a:gd name="connsiteX187" fmla="*/ 4110977 w 4572002"/>
              <a:gd name="connsiteY187" fmla="*/ 3544713 h 6858002"/>
              <a:gd name="connsiteX188" fmla="*/ 4093355 w 4572002"/>
              <a:gd name="connsiteY188" fmla="*/ 3574408 h 6858002"/>
              <a:gd name="connsiteX189" fmla="*/ 4093355 w 4572002"/>
              <a:gd name="connsiteY189" fmla="*/ 3574409 h 6858002"/>
              <a:gd name="connsiteX190" fmla="*/ 4105453 w 4572002"/>
              <a:gd name="connsiteY190" fmla="*/ 3606818 h 6858002"/>
              <a:gd name="connsiteX191" fmla="*/ 4118979 w 4572002"/>
              <a:gd name="connsiteY191" fmla="*/ 3630633 h 6858002"/>
              <a:gd name="connsiteX192" fmla="*/ 4136708 w 4572002"/>
              <a:gd name="connsiteY192" fmla="*/ 3654416 h 6858002"/>
              <a:gd name="connsiteX193" fmla="*/ 4140382 w 4572002"/>
              <a:gd name="connsiteY193" fmla="*/ 3668940 h 6858002"/>
              <a:gd name="connsiteX194" fmla="*/ 4143220 w 4572002"/>
              <a:gd name="connsiteY194" fmla="*/ 3680164 h 6858002"/>
              <a:gd name="connsiteX195" fmla="*/ 4139172 w 4572002"/>
              <a:gd name="connsiteY195" fmla="*/ 3734837 h 6858002"/>
              <a:gd name="connsiteX196" fmla="*/ 4139172 w 4572002"/>
              <a:gd name="connsiteY196" fmla="*/ 3734838 h 6858002"/>
              <a:gd name="connsiteX197" fmla="*/ 4139554 w 4572002"/>
              <a:gd name="connsiteY197" fmla="*/ 3754653 h 6858002"/>
              <a:gd name="connsiteX198" fmla="*/ 4145911 w 4572002"/>
              <a:gd name="connsiteY198" fmla="*/ 3789776 h 6858002"/>
              <a:gd name="connsiteX199" fmla="*/ 4130980 w 4572002"/>
              <a:gd name="connsiteY199" fmla="*/ 3822472 h 6858002"/>
              <a:gd name="connsiteX200" fmla="*/ 4116645 w 4572002"/>
              <a:gd name="connsiteY200" fmla="*/ 3852619 h 6858002"/>
              <a:gd name="connsiteX201" fmla="*/ 4116645 w 4572002"/>
              <a:gd name="connsiteY201" fmla="*/ 3852620 h 6858002"/>
              <a:gd name="connsiteX202" fmla="*/ 4117425 w 4572002"/>
              <a:gd name="connsiteY202" fmla="*/ 3868764 h 6858002"/>
              <a:gd name="connsiteX203" fmla="*/ 4126028 w 4572002"/>
              <a:gd name="connsiteY203" fmla="*/ 3885337 h 6858002"/>
              <a:gd name="connsiteX204" fmla="*/ 4126028 w 4572002"/>
              <a:gd name="connsiteY204" fmla="*/ 3885339 h 6858002"/>
              <a:gd name="connsiteX205" fmla="*/ 4148409 w 4572002"/>
              <a:gd name="connsiteY205" fmla="*/ 3923125 h 6858002"/>
              <a:gd name="connsiteX206" fmla="*/ 4157913 w 4572002"/>
              <a:gd name="connsiteY206" fmla="*/ 3962160 h 6858002"/>
              <a:gd name="connsiteX207" fmla="*/ 4142221 w 4572002"/>
              <a:gd name="connsiteY207" fmla="*/ 4043838 h 6858002"/>
              <a:gd name="connsiteX208" fmla="*/ 4142220 w 4572002"/>
              <a:gd name="connsiteY208" fmla="*/ 4043839 h 6858002"/>
              <a:gd name="connsiteX209" fmla="*/ 4127099 w 4572002"/>
              <a:gd name="connsiteY209" fmla="*/ 4103825 h 6858002"/>
              <a:gd name="connsiteX210" fmla="*/ 4127099 w 4572002"/>
              <a:gd name="connsiteY210" fmla="*/ 4103826 h 6858002"/>
              <a:gd name="connsiteX211" fmla="*/ 4129066 w 4572002"/>
              <a:gd name="connsiteY211" fmla="*/ 4134256 h 6858002"/>
              <a:gd name="connsiteX212" fmla="*/ 4138410 w 4572002"/>
              <a:gd name="connsiteY212" fmla="*/ 4165382 h 6858002"/>
              <a:gd name="connsiteX213" fmla="*/ 4138410 w 4572002"/>
              <a:gd name="connsiteY213" fmla="*/ 4165384 h 6858002"/>
              <a:gd name="connsiteX214" fmla="*/ 4142315 w 4572002"/>
              <a:gd name="connsiteY214" fmla="*/ 4192388 h 6858002"/>
              <a:gd name="connsiteX215" fmla="*/ 4142315 w 4572002"/>
              <a:gd name="connsiteY215" fmla="*/ 4192387 h 6858002"/>
              <a:gd name="connsiteX216" fmla="*/ 4138410 w 4572002"/>
              <a:gd name="connsiteY216" fmla="*/ 4165383 h 6858002"/>
              <a:gd name="connsiteX217" fmla="*/ 4138410 w 4572002"/>
              <a:gd name="connsiteY217" fmla="*/ 4165382 h 6858002"/>
              <a:gd name="connsiteX218" fmla="*/ 4127099 w 4572002"/>
              <a:gd name="connsiteY218" fmla="*/ 4103826 h 6858002"/>
              <a:gd name="connsiteX219" fmla="*/ 4142220 w 4572002"/>
              <a:gd name="connsiteY219" fmla="*/ 4043840 h 6858002"/>
              <a:gd name="connsiteX220" fmla="*/ 4142221 w 4572002"/>
              <a:gd name="connsiteY220" fmla="*/ 4043838 h 6858002"/>
              <a:gd name="connsiteX221" fmla="*/ 4155523 w 4572002"/>
              <a:gd name="connsiteY221" fmla="*/ 4002410 h 6858002"/>
              <a:gd name="connsiteX222" fmla="*/ 4157913 w 4572002"/>
              <a:gd name="connsiteY222" fmla="*/ 3962160 h 6858002"/>
              <a:gd name="connsiteX223" fmla="*/ 4157913 w 4572002"/>
              <a:gd name="connsiteY223" fmla="*/ 3962159 h 6858002"/>
              <a:gd name="connsiteX224" fmla="*/ 4126028 w 4572002"/>
              <a:gd name="connsiteY224" fmla="*/ 3885338 h 6858002"/>
              <a:gd name="connsiteX225" fmla="*/ 4126028 w 4572002"/>
              <a:gd name="connsiteY225" fmla="*/ 3885337 h 6858002"/>
              <a:gd name="connsiteX226" fmla="*/ 4116645 w 4572002"/>
              <a:gd name="connsiteY226" fmla="*/ 3852620 h 6858002"/>
              <a:gd name="connsiteX227" fmla="*/ 4130980 w 4572002"/>
              <a:gd name="connsiteY227" fmla="*/ 3822473 h 6858002"/>
              <a:gd name="connsiteX228" fmla="*/ 4145911 w 4572002"/>
              <a:gd name="connsiteY228" fmla="*/ 3789777 h 6858002"/>
              <a:gd name="connsiteX229" fmla="*/ 4145911 w 4572002"/>
              <a:gd name="connsiteY229" fmla="*/ 3789776 h 6858002"/>
              <a:gd name="connsiteX230" fmla="*/ 4139554 w 4572002"/>
              <a:gd name="connsiteY230" fmla="*/ 3754652 h 6858002"/>
              <a:gd name="connsiteX231" fmla="*/ 4139172 w 4572002"/>
              <a:gd name="connsiteY231" fmla="*/ 3734838 h 6858002"/>
              <a:gd name="connsiteX232" fmla="*/ 4143220 w 4572002"/>
              <a:gd name="connsiteY232" fmla="*/ 3680164 h 6858002"/>
              <a:gd name="connsiteX233" fmla="*/ 4143220 w 4572002"/>
              <a:gd name="connsiteY233" fmla="*/ 3680163 h 6858002"/>
              <a:gd name="connsiteX234" fmla="*/ 4140382 w 4572002"/>
              <a:gd name="connsiteY234" fmla="*/ 3668940 h 6858002"/>
              <a:gd name="connsiteX235" fmla="*/ 4136708 w 4572002"/>
              <a:gd name="connsiteY235" fmla="*/ 3654416 h 6858002"/>
              <a:gd name="connsiteX236" fmla="*/ 4136708 w 4572002"/>
              <a:gd name="connsiteY236" fmla="*/ 3654416 h 6858002"/>
              <a:gd name="connsiteX237" fmla="*/ 4136708 w 4572002"/>
              <a:gd name="connsiteY237" fmla="*/ 3654415 h 6858002"/>
              <a:gd name="connsiteX238" fmla="*/ 4118979 w 4572002"/>
              <a:gd name="connsiteY238" fmla="*/ 3630632 h 6858002"/>
              <a:gd name="connsiteX239" fmla="*/ 4105453 w 4572002"/>
              <a:gd name="connsiteY239" fmla="*/ 3606817 h 6858002"/>
              <a:gd name="connsiteX240" fmla="*/ 4095707 w 4572002"/>
              <a:gd name="connsiteY240" fmla="*/ 3587174 h 6858002"/>
              <a:gd name="connsiteX241" fmla="*/ 4093355 w 4572002"/>
              <a:gd name="connsiteY241" fmla="*/ 3574408 h 6858002"/>
              <a:gd name="connsiteX242" fmla="*/ 4098434 w 4572002"/>
              <a:gd name="connsiteY242" fmla="*/ 3562321 h 6858002"/>
              <a:gd name="connsiteX243" fmla="*/ 4110977 w 4572002"/>
              <a:gd name="connsiteY243" fmla="*/ 3544714 h 6858002"/>
              <a:gd name="connsiteX244" fmla="*/ 4133076 w 4572002"/>
              <a:gd name="connsiteY244" fmla="*/ 3489468 h 6858002"/>
              <a:gd name="connsiteX245" fmla="*/ 4180703 w 4572002"/>
              <a:gd name="connsiteY245" fmla="*/ 3172655 h 6858002"/>
              <a:gd name="connsiteX246" fmla="*/ 4193158 w 4572002"/>
              <a:gd name="connsiteY246" fmla="*/ 3077402 h 6858002"/>
              <a:gd name="connsiteX247" fmla="*/ 4193158 w 4572002"/>
              <a:gd name="connsiteY247" fmla="*/ 3077401 h 6858002"/>
              <a:gd name="connsiteX248" fmla="*/ 4181465 w 4572002"/>
              <a:gd name="connsiteY248" fmla="*/ 2982148 h 6858002"/>
              <a:gd name="connsiteX249" fmla="*/ 4177881 w 4572002"/>
              <a:gd name="connsiteY249" fmla="*/ 2947863 h 6858002"/>
              <a:gd name="connsiteX250" fmla="*/ 4177882 w 4572002"/>
              <a:gd name="connsiteY250" fmla="*/ 2947858 h 6858002"/>
              <a:gd name="connsiteX251" fmla="*/ 4185787 w 4572002"/>
              <a:gd name="connsiteY251" fmla="*/ 2903551 h 6858002"/>
              <a:gd name="connsiteX252" fmla="*/ 4202421 w 4572002"/>
              <a:gd name="connsiteY252" fmla="*/ 2848794 h 6858002"/>
              <a:gd name="connsiteX253" fmla="*/ 4211111 w 4572002"/>
              <a:gd name="connsiteY253" fmla="*/ 2836173 h 6858002"/>
              <a:gd name="connsiteX254" fmla="*/ 3726625 w 4572002"/>
              <a:gd name="connsiteY254" fmla="*/ 1508458 h 6858002"/>
              <a:gd name="connsiteX255" fmla="*/ 3698531 w 4572002"/>
              <a:gd name="connsiteY255" fmla="*/ 1596214 h 6858002"/>
              <a:gd name="connsiteX256" fmla="*/ 3700436 w 4572002"/>
              <a:gd name="connsiteY256" fmla="*/ 1624981 h 6858002"/>
              <a:gd name="connsiteX257" fmla="*/ 3757017 w 4572002"/>
              <a:gd name="connsiteY257" fmla="*/ 1697754 h 6858002"/>
              <a:gd name="connsiteX258" fmla="*/ 3779686 w 4572002"/>
              <a:gd name="connsiteY258" fmla="*/ 1733189 h 6858002"/>
              <a:gd name="connsiteX259" fmla="*/ 3821407 w 4572002"/>
              <a:gd name="connsiteY259" fmla="*/ 1833776 h 6858002"/>
              <a:gd name="connsiteX260" fmla="*/ 3829028 w 4572002"/>
              <a:gd name="connsiteY260" fmla="*/ 1842159 h 6858002"/>
              <a:gd name="connsiteX261" fmla="*/ 3919519 w 4572002"/>
              <a:gd name="connsiteY261" fmla="*/ 1916455 h 6858002"/>
              <a:gd name="connsiteX262" fmla="*/ 3934949 w 4572002"/>
              <a:gd name="connsiteY262" fmla="*/ 1933220 h 6858002"/>
              <a:gd name="connsiteX263" fmla="*/ 3958954 w 4572002"/>
              <a:gd name="connsiteY263" fmla="*/ 1953414 h 6858002"/>
              <a:gd name="connsiteX264" fmla="*/ 4005437 w 4572002"/>
              <a:gd name="connsiteY264" fmla="*/ 2016470 h 6858002"/>
              <a:gd name="connsiteX265" fmla="*/ 4020296 w 4572002"/>
              <a:gd name="connsiteY265" fmla="*/ 2094579 h 6858002"/>
              <a:gd name="connsiteX266" fmla="*/ 4042967 w 4572002"/>
              <a:gd name="connsiteY266" fmla="*/ 2188880 h 6858002"/>
              <a:gd name="connsiteX267" fmla="*/ 4058207 w 4572002"/>
              <a:gd name="connsiteY267" fmla="*/ 2228315 h 6858002"/>
              <a:gd name="connsiteX268" fmla="*/ 4087164 w 4572002"/>
              <a:gd name="connsiteY268" fmla="*/ 2334045 h 6858002"/>
              <a:gd name="connsiteX269" fmla="*/ 4111549 w 4572002"/>
              <a:gd name="connsiteY269" fmla="*/ 2409486 h 6858002"/>
              <a:gd name="connsiteX270" fmla="*/ 4128650 w 4572002"/>
              <a:gd name="connsiteY270" fmla="*/ 2435913 h 6858002"/>
              <a:gd name="connsiteX271" fmla="*/ 4134481 w 4572002"/>
              <a:gd name="connsiteY271" fmla="*/ 2463018 h 6858002"/>
              <a:gd name="connsiteX272" fmla="*/ 4125839 w 4572002"/>
              <a:gd name="connsiteY272" fmla="*/ 2518262 h 6858002"/>
              <a:gd name="connsiteX273" fmla="*/ 4125838 w 4572002"/>
              <a:gd name="connsiteY273" fmla="*/ 2518264 h 6858002"/>
              <a:gd name="connsiteX274" fmla="*/ 4122194 w 4572002"/>
              <a:gd name="connsiteY274" fmla="*/ 2545006 h 6858002"/>
              <a:gd name="connsiteX275" fmla="*/ 4122194 w 4572002"/>
              <a:gd name="connsiteY275" fmla="*/ 2545007 h 6858002"/>
              <a:gd name="connsiteX276" fmla="*/ 4126408 w 4572002"/>
              <a:gd name="connsiteY276" fmla="*/ 2571035 h 6858002"/>
              <a:gd name="connsiteX277" fmla="*/ 4199563 w 4572002"/>
              <a:gd name="connsiteY277" fmla="*/ 2668002 h 6858002"/>
              <a:gd name="connsiteX278" fmla="*/ 4247953 w 4572002"/>
              <a:gd name="connsiteY278" fmla="*/ 2745349 h 6858002"/>
              <a:gd name="connsiteX279" fmla="*/ 4247954 w 4572002"/>
              <a:gd name="connsiteY279" fmla="*/ 2745352 h 6858002"/>
              <a:gd name="connsiteX280" fmla="*/ 4253873 w 4572002"/>
              <a:gd name="connsiteY280" fmla="*/ 2778006 h 6858002"/>
              <a:gd name="connsiteX281" fmla="*/ 4253453 w 4572002"/>
              <a:gd name="connsiteY281" fmla="*/ 2785440 h 6858002"/>
              <a:gd name="connsiteX282" fmla="*/ 4243374 w 4572002"/>
              <a:gd name="connsiteY282" fmla="*/ 2811780 h 6858002"/>
              <a:gd name="connsiteX283" fmla="*/ 4243371 w 4572002"/>
              <a:gd name="connsiteY283" fmla="*/ 2811787 h 6858002"/>
              <a:gd name="connsiteX284" fmla="*/ 4243372 w 4572002"/>
              <a:gd name="connsiteY284" fmla="*/ 2811787 h 6858002"/>
              <a:gd name="connsiteX285" fmla="*/ 4243374 w 4572002"/>
              <a:gd name="connsiteY285" fmla="*/ 2811780 h 6858002"/>
              <a:gd name="connsiteX286" fmla="*/ 4253025 w 4572002"/>
              <a:gd name="connsiteY286" fmla="*/ 2793023 h 6858002"/>
              <a:gd name="connsiteX287" fmla="*/ 4253453 w 4572002"/>
              <a:gd name="connsiteY287" fmla="*/ 2785440 h 6858002"/>
              <a:gd name="connsiteX288" fmla="*/ 4254654 w 4572002"/>
              <a:gd name="connsiteY288" fmla="*/ 2782305 h 6858002"/>
              <a:gd name="connsiteX289" fmla="*/ 4253873 w 4572002"/>
              <a:gd name="connsiteY289" fmla="*/ 2778006 h 6858002"/>
              <a:gd name="connsiteX290" fmla="*/ 4254284 w 4572002"/>
              <a:gd name="connsiteY290" fmla="*/ 2770758 h 6858002"/>
              <a:gd name="connsiteX291" fmla="*/ 4247954 w 4572002"/>
              <a:gd name="connsiteY291" fmla="*/ 2745352 h 6858002"/>
              <a:gd name="connsiteX292" fmla="*/ 4247953 w 4572002"/>
              <a:gd name="connsiteY292" fmla="*/ 2745348 h 6858002"/>
              <a:gd name="connsiteX293" fmla="*/ 4199563 w 4572002"/>
              <a:gd name="connsiteY293" fmla="*/ 2668001 h 6858002"/>
              <a:gd name="connsiteX294" fmla="*/ 4126408 w 4572002"/>
              <a:gd name="connsiteY294" fmla="*/ 2571034 h 6858002"/>
              <a:gd name="connsiteX295" fmla="*/ 4122194 w 4572002"/>
              <a:gd name="connsiteY295" fmla="*/ 2545007 h 6858002"/>
              <a:gd name="connsiteX296" fmla="*/ 4125838 w 4572002"/>
              <a:gd name="connsiteY296" fmla="*/ 2518265 h 6858002"/>
              <a:gd name="connsiteX297" fmla="*/ 4125839 w 4572002"/>
              <a:gd name="connsiteY297" fmla="*/ 2518262 h 6858002"/>
              <a:gd name="connsiteX298" fmla="*/ 4132419 w 4572002"/>
              <a:gd name="connsiteY298" fmla="*/ 2490551 h 6858002"/>
              <a:gd name="connsiteX299" fmla="*/ 4134481 w 4572002"/>
              <a:gd name="connsiteY299" fmla="*/ 2463018 h 6858002"/>
              <a:gd name="connsiteX300" fmla="*/ 4134481 w 4572002"/>
              <a:gd name="connsiteY300" fmla="*/ 2463017 h 6858002"/>
              <a:gd name="connsiteX301" fmla="*/ 4111549 w 4572002"/>
              <a:gd name="connsiteY301" fmla="*/ 2409485 h 6858002"/>
              <a:gd name="connsiteX302" fmla="*/ 4087164 w 4572002"/>
              <a:gd name="connsiteY302" fmla="*/ 2334044 h 6858002"/>
              <a:gd name="connsiteX303" fmla="*/ 4058207 w 4572002"/>
              <a:gd name="connsiteY303" fmla="*/ 2228314 h 6858002"/>
              <a:gd name="connsiteX304" fmla="*/ 4042967 w 4572002"/>
              <a:gd name="connsiteY304" fmla="*/ 2188879 h 6858002"/>
              <a:gd name="connsiteX305" fmla="*/ 4020296 w 4572002"/>
              <a:gd name="connsiteY305" fmla="*/ 2094578 h 6858002"/>
              <a:gd name="connsiteX306" fmla="*/ 4005437 w 4572002"/>
              <a:gd name="connsiteY306" fmla="*/ 2016469 h 6858002"/>
              <a:gd name="connsiteX307" fmla="*/ 3958954 w 4572002"/>
              <a:gd name="connsiteY307" fmla="*/ 1953413 h 6858002"/>
              <a:gd name="connsiteX308" fmla="*/ 3934949 w 4572002"/>
              <a:gd name="connsiteY308" fmla="*/ 1933219 h 6858002"/>
              <a:gd name="connsiteX309" fmla="*/ 3919519 w 4572002"/>
              <a:gd name="connsiteY309" fmla="*/ 1916454 h 6858002"/>
              <a:gd name="connsiteX310" fmla="*/ 3829028 w 4572002"/>
              <a:gd name="connsiteY310" fmla="*/ 1842158 h 6858002"/>
              <a:gd name="connsiteX311" fmla="*/ 3821407 w 4572002"/>
              <a:gd name="connsiteY311" fmla="*/ 1833775 h 6858002"/>
              <a:gd name="connsiteX312" fmla="*/ 3779686 w 4572002"/>
              <a:gd name="connsiteY312" fmla="*/ 1733188 h 6858002"/>
              <a:gd name="connsiteX313" fmla="*/ 3757018 w 4572002"/>
              <a:gd name="connsiteY313" fmla="*/ 1697753 h 6858002"/>
              <a:gd name="connsiteX314" fmla="*/ 3700436 w 4572002"/>
              <a:gd name="connsiteY314" fmla="*/ 1624980 h 6858002"/>
              <a:gd name="connsiteX315" fmla="*/ 3698532 w 4572002"/>
              <a:gd name="connsiteY315" fmla="*/ 1596213 h 6858002"/>
              <a:gd name="connsiteX316" fmla="*/ 3745230 w 4572002"/>
              <a:gd name="connsiteY316" fmla="*/ 1459073 h 6858002"/>
              <a:gd name="connsiteX317" fmla="*/ 3745229 w 4572002"/>
              <a:gd name="connsiteY317" fmla="*/ 1459074 h 6858002"/>
              <a:gd name="connsiteX318" fmla="*/ 3736012 w 4572002"/>
              <a:gd name="connsiteY318" fmla="*/ 1481572 h 6858002"/>
              <a:gd name="connsiteX319" fmla="*/ 3764423 w 4572002"/>
              <a:gd name="connsiteY319" fmla="*/ 1268758 h 6858002"/>
              <a:gd name="connsiteX320" fmla="*/ 3769590 w 4572002"/>
              <a:gd name="connsiteY320" fmla="*/ 1286070 h 6858002"/>
              <a:gd name="connsiteX321" fmla="*/ 3791927 w 4572002"/>
              <a:gd name="connsiteY321" fmla="*/ 1350628 h 6858002"/>
              <a:gd name="connsiteX322" fmla="*/ 3786333 w 4572002"/>
              <a:gd name="connsiteY322" fmla="*/ 1413840 h 6858002"/>
              <a:gd name="connsiteX323" fmla="*/ 3791928 w 4572002"/>
              <a:gd name="connsiteY323" fmla="*/ 1350627 h 6858002"/>
              <a:gd name="connsiteX324" fmla="*/ 3769590 w 4572002"/>
              <a:gd name="connsiteY324" fmla="*/ 1286069 h 6858002"/>
              <a:gd name="connsiteX325" fmla="*/ 3706152 w 4572002"/>
              <a:gd name="connsiteY325" fmla="*/ 773035 h 6858002"/>
              <a:gd name="connsiteX326" fmla="*/ 3706152 w 4572002"/>
              <a:gd name="connsiteY326" fmla="*/ 773036 h 6858002"/>
              <a:gd name="connsiteX327" fmla="*/ 3714152 w 4572002"/>
              <a:gd name="connsiteY327" fmla="*/ 854380 h 6858002"/>
              <a:gd name="connsiteX328" fmla="*/ 3745205 w 4572002"/>
              <a:gd name="connsiteY328" fmla="*/ 915344 h 6858002"/>
              <a:gd name="connsiteX329" fmla="*/ 3755683 w 4572002"/>
              <a:gd name="connsiteY329" fmla="*/ 927156 h 6858002"/>
              <a:gd name="connsiteX330" fmla="*/ 3752063 w 4572002"/>
              <a:gd name="connsiteY330" fmla="*/ 1097088 h 6858002"/>
              <a:gd name="connsiteX331" fmla="*/ 3747681 w 4572002"/>
              <a:gd name="connsiteY331" fmla="*/ 1123186 h 6858002"/>
              <a:gd name="connsiteX332" fmla="*/ 3772400 w 4572002"/>
              <a:gd name="connsiteY332" fmla="*/ 1184029 h 6858002"/>
              <a:gd name="connsiteX333" fmla="*/ 3747682 w 4572002"/>
              <a:gd name="connsiteY333" fmla="*/ 1123185 h 6858002"/>
              <a:gd name="connsiteX334" fmla="*/ 3752064 w 4572002"/>
              <a:gd name="connsiteY334" fmla="*/ 1097087 h 6858002"/>
              <a:gd name="connsiteX335" fmla="*/ 3755684 w 4572002"/>
              <a:gd name="connsiteY335" fmla="*/ 927155 h 6858002"/>
              <a:gd name="connsiteX336" fmla="*/ 3745206 w 4572002"/>
              <a:gd name="connsiteY336" fmla="*/ 915343 h 6858002"/>
              <a:gd name="connsiteX337" fmla="*/ 3714152 w 4572002"/>
              <a:gd name="connsiteY337" fmla="*/ 854379 h 6858002"/>
              <a:gd name="connsiteX338" fmla="*/ 3761553 w 4572002"/>
              <a:gd name="connsiteY338" fmla="*/ 517851 h 6858002"/>
              <a:gd name="connsiteX339" fmla="*/ 3752635 w 4572002"/>
              <a:gd name="connsiteY339" fmla="*/ 556048 h 6858002"/>
              <a:gd name="connsiteX340" fmla="*/ 3746157 w 4572002"/>
              <a:gd name="connsiteY340" fmla="*/ 580051 h 6858002"/>
              <a:gd name="connsiteX341" fmla="*/ 3742776 w 4572002"/>
              <a:gd name="connsiteY341" fmla="*/ 642538 h 6858002"/>
              <a:gd name="connsiteX342" fmla="*/ 3730253 w 4572002"/>
              <a:gd name="connsiteY342" fmla="*/ 694928 h 6858002"/>
              <a:gd name="connsiteX343" fmla="*/ 3742777 w 4572002"/>
              <a:gd name="connsiteY343" fmla="*/ 642537 h 6858002"/>
              <a:gd name="connsiteX344" fmla="*/ 3746158 w 4572002"/>
              <a:gd name="connsiteY344" fmla="*/ 580050 h 6858002"/>
              <a:gd name="connsiteX345" fmla="*/ 3752636 w 4572002"/>
              <a:gd name="connsiteY345" fmla="*/ 556047 h 6858002"/>
              <a:gd name="connsiteX346" fmla="*/ 3774848 w 4572002"/>
              <a:gd name="connsiteY346" fmla="*/ 298169 h 6858002"/>
              <a:gd name="connsiteX347" fmla="*/ 3760065 w 4572002"/>
              <a:gd name="connsiteY347" fmla="*/ 313534 h 6858002"/>
              <a:gd name="connsiteX348" fmla="*/ 3759493 w 4572002"/>
              <a:gd name="connsiteY348" fmla="*/ 338871 h 6858002"/>
              <a:gd name="connsiteX349" fmla="*/ 3759500 w 4572002"/>
              <a:gd name="connsiteY349" fmla="*/ 338900 h 6858002"/>
              <a:gd name="connsiteX350" fmla="*/ 3769400 w 4572002"/>
              <a:gd name="connsiteY350" fmla="*/ 395640 h 6858002"/>
              <a:gd name="connsiteX351" fmla="*/ 3765590 w 4572002"/>
              <a:gd name="connsiteY351" fmla="*/ 367328 h 6858002"/>
              <a:gd name="connsiteX352" fmla="*/ 3759500 w 4572002"/>
              <a:gd name="connsiteY352" fmla="*/ 338900 h 6858002"/>
              <a:gd name="connsiteX353" fmla="*/ 3759494 w 4572002"/>
              <a:gd name="connsiteY353" fmla="*/ 338870 h 6858002"/>
              <a:gd name="connsiteX354" fmla="*/ 3760066 w 4572002"/>
              <a:gd name="connsiteY354" fmla="*/ 313533 h 6858002"/>
              <a:gd name="connsiteX355" fmla="*/ 3782393 w 4572002"/>
              <a:gd name="connsiteY355" fmla="*/ 281568 h 6858002"/>
              <a:gd name="connsiteX356" fmla="*/ 3777498 w 4572002"/>
              <a:gd name="connsiteY356" fmla="*/ 295415 h 6858002"/>
              <a:gd name="connsiteX357" fmla="*/ 3777499 w 4572002"/>
              <a:gd name="connsiteY357" fmla="*/ 295415 h 6858002"/>
              <a:gd name="connsiteX358" fmla="*/ 3769073 w 4572002"/>
              <a:gd name="connsiteY358" fmla="*/ 24486 h 6858002"/>
              <a:gd name="connsiteX359" fmla="*/ 3766810 w 4572002"/>
              <a:gd name="connsiteY359" fmla="*/ 74129 h 6858002"/>
              <a:gd name="connsiteX360" fmla="*/ 3772734 w 4572002"/>
              <a:gd name="connsiteY360" fmla="*/ 125861 h 6858002"/>
              <a:gd name="connsiteX361" fmla="*/ 3777129 w 4572002"/>
              <a:gd name="connsiteY361" fmla="*/ 153387 h 6858002"/>
              <a:gd name="connsiteX362" fmla="*/ 3785402 w 4572002"/>
              <a:gd name="connsiteY362" fmla="*/ 228944 h 6858002"/>
              <a:gd name="connsiteX363" fmla="*/ 3780943 w 4572002"/>
              <a:gd name="connsiteY363" fmla="*/ 177271 h 6858002"/>
              <a:gd name="connsiteX364" fmla="*/ 3777129 w 4572002"/>
              <a:gd name="connsiteY364" fmla="*/ 153387 h 6858002"/>
              <a:gd name="connsiteX365" fmla="*/ 3776930 w 4572002"/>
              <a:gd name="connsiteY365" fmla="*/ 151569 h 6858002"/>
              <a:gd name="connsiteX366" fmla="*/ 3766811 w 4572002"/>
              <a:gd name="connsiteY366" fmla="*/ 74129 h 6858002"/>
              <a:gd name="connsiteX367" fmla="*/ 3766492 w 4572002"/>
              <a:gd name="connsiteY367" fmla="*/ 0 h 6858002"/>
              <a:gd name="connsiteX368" fmla="*/ 4230600 w 4572002"/>
              <a:gd name="connsiteY368" fmla="*/ 0 h 6858002"/>
              <a:gd name="connsiteX369" fmla="*/ 4229473 w 4572002"/>
              <a:gd name="connsiteY369" fmla="*/ 2817 h 6858002"/>
              <a:gd name="connsiteX370" fmla="*/ 4215375 w 4572002"/>
              <a:gd name="connsiteY370" fmla="*/ 63587 h 6858002"/>
              <a:gd name="connsiteX371" fmla="*/ 4201468 w 4572002"/>
              <a:gd name="connsiteY371" fmla="*/ 176939 h 6858002"/>
              <a:gd name="connsiteX372" fmla="*/ 4193466 w 4572002"/>
              <a:gd name="connsiteY372" fmla="*/ 200182 h 6858002"/>
              <a:gd name="connsiteX373" fmla="*/ 4155554 w 4572002"/>
              <a:gd name="connsiteY373" fmla="*/ 340774 h 6858002"/>
              <a:gd name="connsiteX374" fmla="*/ 4156319 w 4572002"/>
              <a:gd name="connsiteY374" fmla="*/ 453364 h 6858002"/>
              <a:gd name="connsiteX375" fmla="*/ 4158033 w 4572002"/>
              <a:gd name="connsiteY375" fmla="*/ 462126 h 6858002"/>
              <a:gd name="connsiteX376" fmla="*/ 4170605 w 4572002"/>
              <a:gd name="connsiteY376" fmla="*/ 505182 h 6858002"/>
              <a:gd name="connsiteX377" fmla="*/ 4167177 w 4572002"/>
              <a:gd name="connsiteY377" fmla="*/ 571860 h 6858002"/>
              <a:gd name="connsiteX378" fmla="*/ 4149840 w 4572002"/>
              <a:gd name="connsiteY378" fmla="*/ 617772 h 6858002"/>
              <a:gd name="connsiteX379" fmla="*/ 4149078 w 4572002"/>
              <a:gd name="connsiteY379" fmla="*/ 674923 h 6858002"/>
              <a:gd name="connsiteX380" fmla="*/ 4159937 w 4572002"/>
              <a:gd name="connsiteY380" fmla="*/ 740268 h 6858002"/>
              <a:gd name="connsiteX381" fmla="*/ 4162223 w 4572002"/>
              <a:gd name="connsiteY381" fmla="*/ 769605 h 6858002"/>
              <a:gd name="connsiteX382" fmla="*/ 4184703 w 4572002"/>
              <a:gd name="connsiteY382" fmla="*/ 850189 h 6858002"/>
              <a:gd name="connsiteX383" fmla="*/ 4179179 w 4572002"/>
              <a:gd name="connsiteY383" fmla="*/ 898198 h 6858002"/>
              <a:gd name="connsiteX384" fmla="*/ 4164319 w 4572002"/>
              <a:gd name="connsiteY384" fmla="*/ 945444 h 6858002"/>
              <a:gd name="connsiteX385" fmla="*/ 4150030 w 4572002"/>
              <a:gd name="connsiteY385" fmla="*/ 975733 h 6858002"/>
              <a:gd name="connsiteX386" fmla="*/ 4139934 w 4572002"/>
              <a:gd name="connsiteY386" fmla="*/ 1036887 h 6858002"/>
              <a:gd name="connsiteX387" fmla="*/ 4141458 w 4572002"/>
              <a:gd name="connsiteY387" fmla="*/ 1048125 h 6858002"/>
              <a:gd name="connsiteX388" fmla="*/ 4154032 w 4572002"/>
              <a:gd name="connsiteY388" fmla="*/ 1230633 h 6858002"/>
              <a:gd name="connsiteX389" fmla="*/ 4174225 w 4572002"/>
              <a:gd name="connsiteY389" fmla="*/ 1303024 h 6858002"/>
              <a:gd name="connsiteX390" fmla="*/ 4176701 w 4572002"/>
              <a:gd name="connsiteY390" fmla="*/ 1318456 h 6858002"/>
              <a:gd name="connsiteX391" fmla="*/ 4199372 w 4572002"/>
              <a:gd name="connsiteY391" fmla="*/ 1472575 h 6858002"/>
              <a:gd name="connsiteX392" fmla="*/ 4200325 w 4572002"/>
              <a:gd name="connsiteY392" fmla="*/ 1489720 h 6858002"/>
              <a:gd name="connsiteX393" fmla="*/ 4196324 w 4572002"/>
              <a:gd name="connsiteY393" fmla="*/ 1537537 h 6858002"/>
              <a:gd name="connsiteX394" fmla="*/ 4237474 w 4572002"/>
              <a:gd name="connsiteY394" fmla="*/ 1650317 h 6858002"/>
              <a:gd name="connsiteX395" fmla="*/ 4251572 w 4572002"/>
              <a:gd name="connsiteY395" fmla="*/ 1763287 h 6858002"/>
              <a:gd name="connsiteX396" fmla="*/ 4251380 w 4572002"/>
              <a:gd name="connsiteY396" fmla="*/ 1825393 h 6858002"/>
              <a:gd name="connsiteX397" fmla="*/ 4261478 w 4572002"/>
              <a:gd name="connsiteY397" fmla="*/ 1869780 h 6858002"/>
              <a:gd name="connsiteX398" fmla="*/ 4292149 w 4572002"/>
              <a:gd name="connsiteY398" fmla="*/ 1978940 h 6858002"/>
              <a:gd name="connsiteX399" fmla="*/ 4296911 w 4572002"/>
              <a:gd name="connsiteY399" fmla="*/ 2030378 h 6858002"/>
              <a:gd name="connsiteX400" fmla="*/ 4307201 w 4572002"/>
              <a:gd name="connsiteY400" fmla="*/ 2085054 h 6858002"/>
              <a:gd name="connsiteX401" fmla="*/ 4353302 w 4572002"/>
              <a:gd name="connsiteY401" fmla="*/ 2220312 h 6858002"/>
              <a:gd name="connsiteX402" fmla="*/ 4350636 w 4572002"/>
              <a:gd name="connsiteY402" fmla="*/ 2330806 h 6858002"/>
              <a:gd name="connsiteX403" fmla="*/ 4351206 w 4572002"/>
              <a:gd name="connsiteY403" fmla="*/ 2401292 h 6858002"/>
              <a:gd name="connsiteX404" fmla="*/ 4366446 w 4572002"/>
              <a:gd name="connsiteY404" fmla="*/ 2485307 h 6858002"/>
              <a:gd name="connsiteX405" fmla="*/ 4388736 w 4572002"/>
              <a:gd name="connsiteY405" fmla="*/ 2554079 h 6858002"/>
              <a:gd name="connsiteX406" fmla="*/ 4406453 w 4572002"/>
              <a:gd name="connsiteY406" fmla="*/ 2649143 h 6858002"/>
              <a:gd name="connsiteX407" fmla="*/ 4440554 w 4572002"/>
              <a:gd name="connsiteY407" fmla="*/ 2743826 h 6858002"/>
              <a:gd name="connsiteX408" fmla="*/ 4466653 w 4572002"/>
              <a:gd name="connsiteY408" fmla="*/ 2809930 h 6858002"/>
              <a:gd name="connsiteX409" fmla="*/ 4489705 w 4572002"/>
              <a:gd name="connsiteY409" fmla="*/ 2901943 h 6858002"/>
              <a:gd name="connsiteX410" fmla="*/ 4505897 w 4572002"/>
              <a:gd name="connsiteY410" fmla="*/ 3042728 h 6858002"/>
              <a:gd name="connsiteX411" fmla="*/ 4507613 w 4572002"/>
              <a:gd name="connsiteY411" fmla="*/ 3107500 h 6858002"/>
              <a:gd name="connsiteX412" fmla="*/ 4545521 w 4572002"/>
              <a:gd name="connsiteY412" fmla="*/ 3209993 h 6858002"/>
              <a:gd name="connsiteX413" fmla="*/ 4563811 w 4572002"/>
              <a:gd name="connsiteY413" fmla="*/ 3253809 h 6858002"/>
              <a:gd name="connsiteX414" fmla="*/ 4548570 w 4572002"/>
              <a:gd name="connsiteY414" fmla="*/ 3293244 h 6858002"/>
              <a:gd name="connsiteX415" fmla="*/ 4531043 w 4572002"/>
              <a:gd name="connsiteY415" fmla="*/ 3318771 h 6858002"/>
              <a:gd name="connsiteX416" fmla="*/ 4545904 w 4572002"/>
              <a:gd name="connsiteY416" fmla="*/ 3399546 h 6858002"/>
              <a:gd name="connsiteX417" fmla="*/ 4561524 w 4572002"/>
              <a:gd name="connsiteY417" fmla="*/ 3485275 h 6858002"/>
              <a:gd name="connsiteX418" fmla="*/ 4572002 w 4572002"/>
              <a:gd name="connsiteY418" fmla="*/ 3546617 h 6858002"/>
              <a:gd name="connsiteX419" fmla="*/ 4563620 w 4572002"/>
              <a:gd name="connsiteY419" fmla="*/ 3623201 h 6858002"/>
              <a:gd name="connsiteX420" fmla="*/ 4560192 w 4572002"/>
              <a:gd name="connsiteY420" fmla="*/ 3683591 h 6858002"/>
              <a:gd name="connsiteX421" fmla="*/ 4550476 w 4572002"/>
              <a:gd name="connsiteY421" fmla="*/ 3732361 h 6858002"/>
              <a:gd name="connsiteX422" fmla="*/ 4544759 w 4572002"/>
              <a:gd name="connsiteY422" fmla="*/ 3749506 h 6858002"/>
              <a:gd name="connsiteX423" fmla="*/ 4500182 w 4572002"/>
              <a:gd name="connsiteY423" fmla="*/ 3885338 h 6858002"/>
              <a:gd name="connsiteX424" fmla="*/ 4464557 w 4572002"/>
              <a:gd name="connsiteY424" fmla="*/ 4030503 h 6858002"/>
              <a:gd name="connsiteX425" fmla="*/ 4487039 w 4572002"/>
              <a:gd name="connsiteY425" fmla="*/ 4124614 h 6858002"/>
              <a:gd name="connsiteX426" fmla="*/ 4486656 w 4572002"/>
              <a:gd name="connsiteY426" fmla="*/ 4159667 h 6858002"/>
              <a:gd name="connsiteX427" fmla="*/ 4491801 w 4572002"/>
              <a:gd name="connsiteY427" fmla="*/ 4320837 h 6858002"/>
              <a:gd name="connsiteX428" fmla="*/ 4497325 w 4572002"/>
              <a:gd name="connsiteY428" fmla="*/ 4349222 h 6858002"/>
              <a:gd name="connsiteX429" fmla="*/ 4474653 w 4572002"/>
              <a:gd name="connsiteY429" fmla="*/ 4502579 h 6858002"/>
              <a:gd name="connsiteX430" fmla="*/ 4470844 w 4572002"/>
              <a:gd name="connsiteY430" fmla="*/ 4558207 h 6858002"/>
              <a:gd name="connsiteX431" fmla="*/ 4464557 w 4572002"/>
              <a:gd name="connsiteY431" fmla="*/ 4609452 h 6858002"/>
              <a:gd name="connsiteX432" fmla="*/ 4463033 w 4572002"/>
              <a:gd name="connsiteY432" fmla="*/ 4681083 h 6858002"/>
              <a:gd name="connsiteX433" fmla="*/ 4465891 w 4572002"/>
              <a:gd name="connsiteY433" fmla="*/ 4755381 h 6858002"/>
              <a:gd name="connsiteX434" fmla="*/ 4465319 w 4572002"/>
              <a:gd name="connsiteY434" fmla="*/ 4838250 h 6858002"/>
              <a:gd name="connsiteX435" fmla="*/ 4460367 w 4572002"/>
              <a:gd name="connsiteY435" fmla="*/ 4871019 h 6858002"/>
              <a:gd name="connsiteX436" fmla="*/ 4463795 w 4572002"/>
              <a:gd name="connsiteY436" fmla="*/ 4959602 h 6858002"/>
              <a:gd name="connsiteX437" fmla="*/ 4458082 w 4572002"/>
              <a:gd name="connsiteY437" fmla="*/ 5006086 h 6858002"/>
              <a:gd name="connsiteX438" fmla="*/ 4456937 w 4572002"/>
              <a:gd name="connsiteY438" fmla="*/ 5082670 h 6858002"/>
              <a:gd name="connsiteX439" fmla="*/ 4455603 w 4572002"/>
              <a:gd name="connsiteY439" fmla="*/ 5107627 h 6858002"/>
              <a:gd name="connsiteX440" fmla="*/ 4454840 w 4572002"/>
              <a:gd name="connsiteY440" fmla="*/ 5129916 h 6858002"/>
              <a:gd name="connsiteX441" fmla="*/ 4470464 w 4572002"/>
              <a:gd name="connsiteY441" fmla="*/ 5206308 h 6858002"/>
              <a:gd name="connsiteX442" fmla="*/ 4471415 w 4572002"/>
              <a:gd name="connsiteY442" fmla="*/ 5274129 h 6858002"/>
              <a:gd name="connsiteX443" fmla="*/ 4483990 w 4572002"/>
              <a:gd name="connsiteY443" fmla="*/ 5393005 h 6858002"/>
              <a:gd name="connsiteX444" fmla="*/ 4479607 w 4572002"/>
              <a:gd name="connsiteY444" fmla="*/ 5419295 h 6858002"/>
              <a:gd name="connsiteX445" fmla="*/ 4477894 w 4572002"/>
              <a:gd name="connsiteY445" fmla="*/ 5501594 h 6858002"/>
              <a:gd name="connsiteX446" fmla="*/ 4476560 w 4572002"/>
              <a:gd name="connsiteY446" fmla="*/ 5548460 h 6858002"/>
              <a:gd name="connsiteX447" fmla="*/ 4485703 w 4572002"/>
              <a:gd name="connsiteY447" fmla="*/ 5606372 h 6858002"/>
              <a:gd name="connsiteX448" fmla="*/ 4505134 w 4572002"/>
              <a:gd name="connsiteY448" fmla="*/ 5706959 h 6858002"/>
              <a:gd name="connsiteX449" fmla="*/ 4508183 w 4572002"/>
              <a:gd name="connsiteY449" fmla="*/ 5733440 h 6858002"/>
              <a:gd name="connsiteX450" fmla="*/ 4517519 w 4572002"/>
              <a:gd name="connsiteY450" fmla="*/ 5781830 h 6858002"/>
              <a:gd name="connsiteX451" fmla="*/ 4519234 w 4572002"/>
              <a:gd name="connsiteY451" fmla="*/ 5790592 h 6858002"/>
              <a:gd name="connsiteX452" fmla="*/ 4542855 w 4572002"/>
              <a:gd name="connsiteY452" fmla="*/ 5864318 h 6858002"/>
              <a:gd name="connsiteX453" fmla="*/ 4544759 w 4572002"/>
              <a:gd name="connsiteY453" fmla="*/ 5902610 h 6858002"/>
              <a:gd name="connsiteX454" fmla="*/ 4544951 w 4572002"/>
              <a:gd name="connsiteY454" fmla="*/ 6012723 h 6858002"/>
              <a:gd name="connsiteX455" fmla="*/ 4541332 w 4572002"/>
              <a:gd name="connsiteY455" fmla="*/ 6059397 h 6858002"/>
              <a:gd name="connsiteX456" fmla="*/ 4527426 w 4572002"/>
              <a:gd name="connsiteY456" fmla="*/ 6171605 h 6858002"/>
              <a:gd name="connsiteX457" fmla="*/ 4520568 w 4572002"/>
              <a:gd name="connsiteY457" fmla="*/ 6242093 h 6858002"/>
              <a:gd name="connsiteX458" fmla="*/ 4509706 w 4572002"/>
              <a:gd name="connsiteY458" fmla="*/ 6323058 h 6858002"/>
              <a:gd name="connsiteX459" fmla="*/ 4502848 w 4572002"/>
              <a:gd name="connsiteY459" fmla="*/ 6415833 h 6858002"/>
              <a:gd name="connsiteX460" fmla="*/ 4482084 w 4572002"/>
              <a:gd name="connsiteY460" fmla="*/ 6584812 h 6858002"/>
              <a:gd name="connsiteX461" fmla="*/ 4460557 w 4572002"/>
              <a:gd name="connsiteY461" fmla="*/ 6748458 h 6858002"/>
              <a:gd name="connsiteX462" fmla="*/ 4441507 w 4572002"/>
              <a:gd name="connsiteY462" fmla="*/ 6815516 h 6858002"/>
              <a:gd name="connsiteX463" fmla="*/ 4431806 w 4572002"/>
              <a:gd name="connsiteY463" fmla="*/ 6858001 h 6858002"/>
              <a:gd name="connsiteX464" fmla="*/ 4259554 w 4572002"/>
              <a:gd name="connsiteY464" fmla="*/ 6858001 h 6858002"/>
              <a:gd name="connsiteX465" fmla="*/ 4259554 w 4572002"/>
              <a:gd name="connsiteY465" fmla="*/ 6858002 h 6858002"/>
              <a:gd name="connsiteX466" fmla="*/ 0 w 4572002"/>
              <a:gd name="connsiteY466" fmla="*/ 6858002 h 6858002"/>
              <a:gd name="connsiteX467" fmla="*/ 0 w 4572002"/>
              <a:gd name="connsiteY467" fmla="*/ 2 h 6858002"/>
              <a:gd name="connsiteX468" fmla="*/ 3766492 w 4572002"/>
              <a:gd name="connsiteY468" fmla="*/ 1 h 6858002"/>
              <a:gd name="connsiteX469" fmla="*/ 3769210 w 4572002"/>
              <a:gd name="connsiteY469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</a:cxnLst>
            <a:rect l="l" t="t" r="r" b="b"/>
            <a:pathLst>
              <a:path w="4572002" h="6858002">
                <a:moveTo>
                  <a:pt x="4214994" y="6564620"/>
                </a:moveTo>
                <a:lnTo>
                  <a:pt x="4214994" y="6564621"/>
                </a:lnTo>
                <a:cubicBezTo>
                  <a:pt x="4225281" y="6575479"/>
                  <a:pt x="4231378" y="6582147"/>
                  <a:pt x="4237474" y="6588626"/>
                </a:cubicBezTo>
                <a:lnTo>
                  <a:pt x="4254096" y="6625225"/>
                </a:lnTo>
                <a:lnTo>
                  <a:pt x="4247001" y="6662540"/>
                </a:lnTo>
                <a:lnTo>
                  <a:pt x="4247000" y="6662541"/>
                </a:lnTo>
                <a:lnTo>
                  <a:pt x="4246999" y="6662544"/>
                </a:lnTo>
                <a:lnTo>
                  <a:pt x="4235550" y="6683027"/>
                </a:lnTo>
                <a:lnTo>
                  <a:pt x="4232403" y="6702976"/>
                </a:lnTo>
                <a:lnTo>
                  <a:pt x="4232403" y="6702977"/>
                </a:lnTo>
                <a:cubicBezTo>
                  <a:pt x="4232808" y="6716169"/>
                  <a:pt x="4237951" y="6729219"/>
                  <a:pt x="4246238" y="6742553"/>
                </a:cubicBezTo>
                <a:lnTo>
                  <a:pt x="4246239" y="6742555"/>
                </a:lnTo>
                <a:lnTo>
                  <a:pt x="4265716" y="6812062"/>
                </a:lnTo>
                <a:lnTo>
                  <a:pt x="4265717" y="6812064"/>
                </a:lnTo>
                <a:lnTo>
                  <a:pt x="4265717" y="6812063"/>
                </a:lnTo>
                <a:lnTo>
                  <a:pt x="4265716" y="6812062"/>
                </a:lnTo>
                <a:lnTo>
                  <a:pt x="4260942" y="6776800"/>
                </a:lnTo>
                <a:lnTo>
                  <a:pt x="4246239" y="6742555"/>
                </a:lnTo>
                <a:lnTo>
                  <a:pt x="4246238" y="6742552"/>
                </a:lnTo>
                <a:lnTo>
                  <a:pt x="4232403" y="6702976"/>
                </a:lnTo>
                <a:lnTo>
                  <a:pt x="4246999" y="6662544"/>
                </a:lnTo>
                <a:lnTo>
                  <a:pt x="4247000" y="6662542"/>
                </a:lnTo>
                <a:lnTo>
                  <a:pt x="4247001" y="6662540"/>
                </a:lnTo>
                <a:lnTo>
                  <a:pt x="4254084" y="6645552"/>
                </a:lnTo>
                <a:lnTo>
                  <a:pt x="4254096" y="6625225"/>
                </a:lnTo>
                <a:lnTo>
                  <a:pt x="4254096" y="6625224"/>
                </a:lnTo>
                <a:cubicBezTo>
                  <a:pt x="4252000" y="6611341"/>
                  <a:pt x="4245951" y="6597578"/>
                  <a:pt x="4237474" y="6588625"/>
                </a:cubicBezTo>
                <a:close/>
                <a:moveTo>
                  <a:pt x="4295315" y="6438981"/>
                </a:moveTo>
                <a:lnTo>
                  <a:pt x="4275385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20" y="6521804"/>
                </a:lnTo>
                <a:lnTo>
                  <a:pt x="4261587" y="6513012"/>
                </a:lnTo>
                <a:lnTo>
                  <a:pt x="4264398" y="6508052"/>
                </a:lnTo>
                <a:lnTo>
                  <a:pt x="4275382" y="6463849"/>
                </a:lnTo>
                <a:lnTo>
                  <a:pt x="4275385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381289" y="6365204"/>
                </a:moveTo>
                <a:lnTo>
                  <a:pt x="4380008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close/>
                <a:moveTo>
                  <a:pt x="4142220" y="4221391"/>
                </a:move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3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62914" y="4952673"/>
                </a:lnTo>
                <a:lnTo>
                  <a:pt x="4165707" y="4957454"/>
                </a:lnTo>
                <a:lnTo>
                  <a:pt x="4166985" y="4961456"/>
                </a:lnTo>
                <a:cubicBezTo>
                  <a:pt x="4171496" y="4970097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087" y="5052096"/>
                  <a:pt x="4213005" y="5062300"/>
                  <a:pt x="4216684" y="5072376"/>
                </a:cubicBezTo>
                <a:lnTo>
                  <a:pt x="4222587" y="5087441"/>
                </a:lnTo>
                <a:lnTo>
                  <a:pt x="4235615" y="5133220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cubicBezTo>
                  <a:pt x="4228139" y="5167638"/>
                  <a:pt x="4228712" y="5169781"/>
                  <a:pt x="4229593" y="5172091"/>
                </a:cubicBezTo>
                <a:lnTo>
                  <a:pt x="4232139" y="5179068"/>
                </a:lnTo>
                <a:cubicBezTo>
                  <a:pt x="4235759" y="5196595"/>
                  <a:pt x="4235807" y="5213598"/>
                  <a:pt x="4231973" y="5229434"/>
                </a:cubicBezTo>
                <a:lnTo>
                  <a:pt x="4225669" y="5241089"/>
                </a:lnTo>
                <a:lnTo>
                  <a:pt x="4208517" y="5272796"/>
                </a:lnTo>
                <a:cubicBezTo>
                  <a:pt x="4196871" y="5285441"/>
                  <a:pt x="4189165" y="5298595"/>
                  <a:pt x="4184613" y="5312288"/>
                </a:cubicBezTo>
                <a:lnTo>
                  <a:pt x="4183557" y="5321350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7" y="5480638"/>
                </a:cubicBezTo>
                <a:lnTo>
                  <a:pt x="4208850" y="5507668"/>
                </a:lnTo>
                <a:lnTo>
                  <a:pt x="4198232" y="5531692"/>
                </a:lnTo>
                <a:lnTo>
                  <a:pt x="4198231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cubicBezTo>
                  <a:pt x="4188180" y="5552508"/>
                  <a:pt x="4191562" y="5557318"/>
                  <a:pt x="4197659" y="5562747"/>
                </a:cubicBezTo>
                <a:cubicBezTo>
                  <a:pt x="4240332" y="5600468"/>
                  <a:pt x="4267003" y="5646190"/>
                  <a:pt x="4268907" y="5704484"/>
                </a:cubicBezTo>
                <a:cubicBezTo>
                  <a:pt x="4269289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8" y="5760874"/>
                </a:cubicBezTo>
                <a:cubicBezTo>
                  <a:pt x="4322821" y="5794975"/>
                  <a:pt x="4350063" y="5837458"/>
                  <a:pt x="4371973" y="5883752"/>
                </a:cubicBezTo>
                <a:lnTo>
                  <a:pt x="4371974" y="5883757"/>
                </a:lnTo>
                <a:lnTo>
                  <a:pt x="4389877" y="5935946"/>
                </a:lnTo>
                <a:lnTo>
                  <a:pt x="4389878" y="5935950"/>
                </a:lnTo>
                <a:lnTo>
                  <a:pt x="4386259" y="5993290"/>
                </a:lnTo>
                <a:lnTo>
                  <a:pt x="4386259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8" y="6082258"/>
                  <a:pt x="4323583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13591" y="6143190"/>
                </a:lnTo>
                <a:lnTo>
                  <a:pt x="4325486" y="6155600"/>
                </a:lnTo>
                <a:lnTo>
                  <a:pt x="4325488" y="6155603"/>
                </a:lnTo>
                <a:cubicBezTo>
                  <a:pt x="4347778" y="6175798"/>
                  <a:pt x="4359398" y="6200945"/>
                  <a:pt x="4364160" y="6228757"/>
                </a:cubicBezTo>
                <a:lnTo>
                  <a:pt x="4381497" y="6361540"/>
                </a:lnTo>
                <a:lnTo>
                  <a:pt x="4381497" y="6361539"/>
                </a:lnTo>
                <a:cubicBezTo>
                  <a:pt x="4377877" y="6317151"/>
                  <a:pt x="4371590" y="6272764"/>
                  <a:pt x="4364160" y="6228756"/>
                </a:cubicBezTo>
                <a:cubicBezTo>
                  <a:pt x="4359398" y="6200944"/>
                  <a:pt x="4347778" y="6175797"/>
                  <a:pt x="4325488" y="6155602"/>
                </a:cubicBezTo>
                <a:lnTo>
                  <a:pt x="4325486" y="6155600"/>
                </a:lnTo>
                <a:lnTo>
                  <a:pt x="4309890" y="6133315"/>
                </a:lnTo>
                <a:lnTo>
                  <a:pt x="4323583" y="6108739"/>
                </a:lnTo>
                <a:cubicBezTo>
                  <a:pt x="4343778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9" y="5993292"/>
                </a:cubicBezTo>
                <a:lnTo>
                  <a:pt x="4386259" y="5993290"/>
                </a:lnTo>
                <a:lnTo>
                  <a:pt x="4389712" y="5964477"/>
                </a:lnTo>
                <a:lnTo>
                  <a:pt x="4389878" y="5935950"/>
                </a:lnTo>
                <a:lnTo>
                  <a:pt x="4389878" y="5935949"/>
                </a:lnTo>
                <a:lnTo>
                  <a:pt x="4389877" y="5935946"/>
                </a:lnTo>
                <a:lnTo>
                  <a:pt x="4382997" y="5909351"/>
                </a:lnTo>
                <a:lnTo>
                  <a:pt x="4371974" y="5883757"/>
                </a:lnTo>
                <a:lnTo>
                  <a:pt x="4371973" y="5883751"/>
                </a:lnTo>
                <a:cubicBezTo>
                  <a:pt x="4350063" y="5837457"/>
                  <a:pt x="4322821" y="5794974"/>
                  <a:pt x="4283578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9" y="5716485"/>
                  <a:pt x="4268907" y="5704483"/>
                </a:cubicBezTo>
                <a:cubicBezTo>
                  <a:pt x="4267003" y="5646189"/>
                  <a:pt x="4240332" y="5600467"/>
                  <a:pt x="4197659" y="5562746"/>
                </a:cubicBezTo>
                <a:lnTo>
                  <a:pt x="4188085" y="5547578"/>
                </a:lnTo>
                <a:lnTo>
                  <a:pt x="4198231" y="5531694"/>
                </a:lnTo>
                <a:lnTo>
                  <a:pt x="4198232" y="5531692"/>
                </a:lnTo>
                <a:lnTo>
                  <a:pt x="4206630" y="5520422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7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3557" y="5321350"/>
                </a:lnTo>
                <a:lnTo>
                  <a:pt x="4208517" y="5272797"/>
                </a:lnTo>
                <a:lnTo>
                  <a:pt x="4225669" y="5241089"/>
                </a:lnTo>
                <a:lnTo>
                  <a:pt x="4231973" y="5229433"/>
                </a:ln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3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lnTo>
                  <a:pt x="4235615" y="5133220"/>
                </a:lnTo>
                <a:lnTo>
                  <a:pt x="4228473" y="5102461"/>
                </a:lnTo>
                <a:lnTo>
                  <a:pt x="4222587" y="5087441"/>
                </a:lnTo>
                <a:lnTo>
                  <a:pt x="4222582" y="5087423"/>
                </a:lnTo>
                <a:cubicBezTo>
                  <a:pt x="4216496" y="5072411"/>
                  <a:pt x="4210397" y="505738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lnTo>
                  <a:pt x="4165707" y="4957454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3" y="4863343"/>
                </a:lnTo>
                <a:lnTo>
                  <a:pt x="4151983" y="4857317"/>
                </a:lnTo>
                <a:cubicBezTo>
                  <a:pt x="4146840" y="4847214"/>
                  <a:pt x="4139839" y="4837703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9" y="4442762"/>
                  <a:pt x="4197659" y="4403326"/>
                  <a:pt x="4196706" y="4363891"/>
                </a:cubicBez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close/>
                <a:moveTo>
                  <a:pt x="4211111" y="2836172"/>
                </a:moveTo>
                <a:lnTo>
                  <a:pt x="4202421" y="2848793"/>
                </a:lnTo>
                <a:cubicBezTo>
                  <a:pt x="4197421" y="2865010"/>
                  <a:pt x="4191562" y="2881307"/>
                  <a:pt x="4186816" y="2897785"/>
                </a:cubicBezTo>
                <a:lnTo>
                  <a:pt x="4185787" y="2903551"/>
                </a:lnTo>
                <a:lnTo>
                  <a:pt x="4182513" y="2914328"/>
                </a:lnTo>
                <a:lnTo>
                  <a:pt x="4177882" y="2947858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36708" y="3654416"/>
                </a:lnTo>
                <a:lnTo>
                  <a:pt x="4140382" y="3668940"/>
                </a:ln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7425" y="3868764"/>
                </a:lnTo>
                <a:lnTo>
                  <a:pt x="4126028" y="3885337"/>
                </a:lnTo>
                <a:lnTo>
                  <a:pt x="4126028" y="3885339"/>
                </a:ln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42221" y="4043838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9066" y="4134256"/>
                </a:lnTo>
                <a:lnTo>
                  <a:pt x="4138410" y="4165382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8410" y="4165382"/>
                </a:lnTo>
                <a:lnTo>
                  <a:pt x="4127099" y="4103826"/>
                </a:lnTo>
                <a:lnTo>
                  <a:pt x="4142220" y="4043840"/>
                </a:lnTo>
                <a:lnTo>
                  <a:pt x="4142221" y="4043838"/>
                </a:lnTo>
                <a:lnTo>
                  <a:pt x="4155523" y="4002410"/>
                </a:ln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lnTo>
                  <a:pt x="4126028" y="3885337"/>
                </a:ln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lnTo>
                  <a:pt x="4140382" y="3668940"/>
                </a:lnTo>
                <a:lnTo>
                  <a:pt x="4136708" y="3654416"/>
                </a:lnTo>
                <a:lnTo>
                  <a:pt x="4136708" y="3654416"/>
                </a:lnTo>
                <a:lnTo>
                  <a:pt x="4136708" y="3654415"/>
                </a:lnTo>
                <a:cubicBezTo>
                  <a:pt x="4132898" y="3646123"/>
                  <a:pt x="4127219" y="3638157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77882" y="2947858"/>
                </a:lnTo>
                <a:lnTo>
                  <a:pt x="4185787" y="2903551"/>
                </a:lnTo>
                <a:lnTo>
                  <a:pt x="4202421" y="2848794"/>
                </a:lnTo>
                <a:cubicBezTo>
                  <a:pt x="4203754" y="2844317"/>
                  <a:pt x="4207040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25839" y="251826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3" y="2668002"/>
                </a:cubicBezTo>
                <a:cubicBezTo>
                  <a:pt x="4223947" y="2691055"/>
                  <a:pt x="4237663" y="2716964"/>
                  <a:pt x="4247953" y="2745349"/>
                </a:cubicBezTo>
                <a:lnTo>
                  <a:pt x="4247954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1" y="2811787"/>
                </a:lnTo>
                <a:lnTo>
                  <a:pt x="4243372" y="2811787"/>
                </a:lnTo>
                <a:lnTo>
                  <a:pt x="4243374" y="2811780"/>
                </a:lnTo>
                <a:lnTo>
                  <a:pt x="4253025" y="2793023"/>
                </a:lnTo>
                <a:lnTo>
                  <a:pt x="4253453" y="2785440"/>
                </a:lnTo>
                <a:lnTo>
                  <a:pt x="4254654" y="2782305"/>
                </a:lnTo>
                <a:lnTo>
                  <a:pt x="4253873" y="2778006"/>
                </a:lnTo>
                <a:lnTo>
                  <a:pt x="4254284" y="2770758"/>
                </a:lnTo>
                <a:lnTo>
                  <a:pt x="4247954" y="2745352"/>
                </a:lnTo>
                <a:lnTo>
                  <a:pt x="4247953" y="2745348"/>
                </a:lnTo>
                <a:cubicBezTo>
                  <a:pt x="4237663" y="2716963"/>
                  <a:pt x="4223947" y="2691054"/>
                  <a:pt x="4199563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lnTo>
                  <a:pt x="4125839" y="251826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lnTo>
                  <a:pt x="3759500" y="338900"/>
                </a:lnTo>
                <a:lnTo>
                  <a:pt x="3769400" y="395640"/>
                </a:lnTo>
                <a:lnTo>
                  <a:pt x="3765590" y="367328"/>
                </a:lnTo>
                <a:lnTo>
                  <a:pt x="3759500" y="338900"/>
                </a:lnTo>
                <a:lnTo>
                  <a:pt x="3759494" y="338870"/>
                </a:ln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2" y="21486"/>
                  <a:pt x="4218423" y="43012"/>
                  <a:pt x="4215375" y="63587"/>
                </a:cubicBezTo>
                <a:cubicBezTo>
                  <a:pt x="4209851" y="101308"/>
                  <a:pt x="4206421" y="139219"/>
                  <a:pt x="4201468" y="176939"/>
                </a:cubicBezTo>
                <a:cubicBezTo>
                  <a:pt x="4200325" y="184941"/>
                  <a:pt x="4198231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5" y="1489720"/>
                </a:cubicBezTo>
                <a:cubicBezTo>
                  <a:pt x="4198993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4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2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50" y="1992279"/>
                  <a:pt x="4294815" y="2013043"/>
                  <a:pt x="4296911" y="2030378"/>
                </a:cubicBezTo>
                <a:cubicBezTo>
                  <a:pt x="4299388" y="2048668"/>
                  <a:pt x="4301673" y="2067525"/>
                  <a:pt x="4307201" y="2085054"/>
                </a:cubicBezTo>
                <a:cubicBezTo>
                  <a:pt x="4321679" y="2130393"/>
                  <a:pt x="4338062" y="2175163"/>
                  <a:pt x="4353302" y="2220312"/>
                </a:cubicBezTo>
                <a:cubicBezTo>
                  <a:pt x="4365877" y="2257459"/>
                  <a:pt x="4355970" y="2294039"/>
                  <a:pt x="4350636" y="2330806"/>
                </a:cubicBezTo>
                <a:cubicBezTo>
                  <a:pt x="4347205" y="2353859"/>
                  <a:pt x="4339013" y="2375383"/>
                  <a:pt x="4351206" y="2401292"/>
                </a:cubicBezTo>
                <a:cubicBezTo>
                  <a:pt x="4362828" y="2426059"/>
                  <a:pt x="4360160" y="2457492"/>
                  <a:pt x="4366446" y="2485307"/>
                </a:cubicBezTo>
                <a:cubicBezTo>
                  <a:pt x="4371781" y="2508742"/>
                  <a:pt x="4380354" y="2531409"/>
                  <a:pt x="4388736" y="2554079"/>
                </a:cubicBezTo>
                <a:cubicBezTo>
                  <a:pt x="4400168" y="2584942"/>
                  <a:pt x="4412167" y="2615421"/>
                  <a:pt x="4406453" y="2649143"/>
                </a:cubicBezTo>
                <a:cubicBezTo>
                  <a:pt x="4399976" y="2687436"/>
                  <a:pt x="4424359" y="2713723"/>
                  <a:pt x="4440554" y="2743826"/>
                </a:cubicBezTo>
                <a:cubicBezTo>
                  <a:pt x="4451603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5" y="2901943"/>
                </a:cubicBezTo>
                <a:cubicBezTo>
                  <a:pt x="4502848" y="2948047"/>
                  <a:pt x="4513137" y="2994722"/>
                  <a:pt x="4505897" y="3042728"/>
                </a:cubicBezTo>
                <a:cubicBezTo>
                  <a:pt x="4502659" y="3064827"/>
                  <a:pt x="4502848" y="3085403"/>
                  <a:pt x="4507613" y="3107500"/>
                </a:cubicBezTo>
                <a:cubicBezTo>
                  <a:pt x="4515422" y="3143695"/>
                  <a:pt x="4516376" y="3180844"/>
                  <a:pt x="4545521" y="3209993"/>
                </a:cubicBezTo>
                <a:cubicBezTo>
                  <a:pt x="4555811" y="3220280"/>
                  <a:pt x="4558477" y="3238758"/>
                  <a:pt x="4563811" y="3253809"/>
                </a:cubicBezTo>
                <a:cubicBezTo>
                  <a:pt x="4570099" y="3271145"/>
                  <a:pt x="4566858" y="3283908"/>
                  <a:pt x="4548570" y="3293244"/>
                </a:cubicBezTo>
                <a:cubicBezTo>
                  <a:pt x="4540379" y="3297434"/>
                  <a:pt x="4532378" y="3309437"/>
                  <a:pt x="4531043" y="3318771"/>
                </a:cubicBezTo>
                <a:cubicBezTo>
                  <a:pt x="4527043" y="3346776"/>
                  <a:pt x="4532950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7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7" y="3699976"/>
                  <a:pt x="4554096" y="3716168"/>
                  <a:pt x="4550476" y="3732361"/>
                </a:cubicBezTo>
                <a:cubicBezTo>
                  <a:pt x="4549142" y="3738267"/>
                  <a:pt x="4543998" y="3744173"/>
                  <a:pt x="4544759" y="3749506"/>
                </a:cubicBezTo>
                <a:cubicBezTo>
                  <a:pt x="4552953" y="3802467"/>
                  <a:pt x="4516376" y="3840569"/>
                  <a:pt x="4500182" y="3885338"/>
                </a:cubicBezTo>
                <a:cubicBezTo>
                  <a:pt x="4483035" y="3932394"/>
                  <a:pt x="4456748" y="3977925"/>
                  <a:pt x="4464557" y="4030503"/>
                </a:cubicBezTo>
                <a:cubicBezTo>
                  <a:pt x="4469319" y="4062318"/>
                  <a:pt x="4480369" y="4092989"/>
                  <a:pt x="4487039" y="4124614"/>
                </a:cubicBezTo>
                <a:cubicBezTo>
                  <a:pt x="4489324" y="4135854"/>
                  <a:pt x="4488943" y="4148427"/>
                  <a:pt x="4486656" y="4159667"/>
                </a:cubicBezTo>
                <a:cubicBezTo>
                  <a:pt x="4476177" y="4213961"/>
                  <a:pt x="4474653" y="4267493"/>
                  <a:pt x="4491801" y="4320837"/>
                </a:cubicBezTo>
                <a:cubicBezTo>
                  <a:pt x="4494659" y="4329979"/>
                  <a:pt x="4497325" y="4339695"/>
                  <a:pt x="4497325" y="4349222"/>
                </a:cubicBezTo>
                <a:cubicBezTo>
                  <a:pt x="4497325" y="4401419"/>
                  <a:pt x="4493324" y="4452665"/>
                  <a:pt x="4474653" y="4502579"/>
                </a:cubicBezTo>
                <a:cubicBezTo>
                  <a:pt x="4468368" y="4519343"/>
                  <a:pt x="4472368" y="4539728"/>
                  <a:pt x="4470844" y="4558207"/>
                </a:cubicBezTo>
                <a:cubicBezTo>
                  <a:pt x="4469511" y="4575351"/>
                  <a:pt x="4468940" y="4592878"/>
                  <a:pt x="4464557" y="4609452"/>
                </a:cubicBezTo>
                <a:cubicBezTo>
                  <a:pt x="4458082" y="4633647"/>
                  <a:pt x="4457320" y="4656126"/>
                  <a:pt x="4463033" y="4681083"/>
                </a:cubicBezTo>
                <a:cubicBezTo>
                  <a:pt x="4468368" y="4704895"/>
                  <a:pt x="4465702" y="4730614"/>
                  <a:pt x="4465891" y="4755381"/>
                </a:cubicBezTo>
                <a:cubicBezTo>
                  <a:pt x="4466082" y="4783004"/>
                  <a:pt x="4466272" y="4810627"/>
                  <a:pt x="4465319" y="4838250"/>
                </a:cubicBezTo>
                <a:cubicBezTo>
                  <a:pt x="4464940" y="4849300"/>
                  <a:pt x="4457320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4" y="4990465"/>
                  <a:pt x="4458082" y="5006086"/>
                </a:cubicBezTo>
                <a:cubicBezTo>
                  <a:pt x="4456748" y="5031614"/>
                  <a:pt x="4457320" y="5057141"/>
                  <a:pt x="4456937" y="5082670"/>
                </a:cubicBezTo>
                <a:cubicBezTo>
                  <a:pt x="4456748" y="5091052"/>
                  <a:pt x="4455986" y="5099245"/>
                  <a:pt x="4455603" y="5107627"/>
                </a:cubicBezTo>
                <a:cubicBezTo>
                  <a:pt x="4455223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4" y="5206308"/>
                </a:cubicBezTo>
                <a:cubicBezTo>
                  <a:pt x="4473130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90" y="5393005"/>
                </a:cubicBezTo>
                <a:cubicBezTo>
                  <a:pt x="4484752" y="5401579"/>
                  <a:pt x="4479988" y="5410531"/>
                  <a:pt x="4479607" y="5419295"/>
                </a:cubicBezTo>
                <a:cubicBezTo>
                  <a:pt x="4478656" y="5446728"/>
                  <a:pt x="4478464" y="5474161"/>
                  <a:pt x="4477894" y="5501594"/>
                </a:cubicBezTo>
                <a:cubicBezTo>
                  <a:pt x="4477702" y="5517215"/>
                  <a:pt x="4478273" y="5533027"/>
                  <a:pt x="4476560" y="5548460"/>
                </a:cubicBezTo>
                <a:cubicBezTo>
                  <a:pt x="4474273" y="5568842"/>
                  <a:pt x="4470844" y="5587321"/>
                  <a:pt x="4485703" y="5606372"/>
                </a:cubicBezTo>
                <a:cubicBezTo>
                  <a:pt x="4508755" y="5635711"/>
                  <a:pt x="4499801" y="5673050"/>
                  <a:pt x="4505134" y="5706959"/>
                </a:cubicBezTo>
                <a:cubicBezTo>
                  <a:pt x="4506468" y="5715723"/>
                  <a:pt x="4506659" y="5724678"/>
                  <a:pt x="4508183" y="5733440"/>
                </a:cubicBezTo>
                <a:cubicBezTo>
                  <a:pt x="4511041" y="5749634"/>
                  <a:pt x="4514279" y="5765635"/>
                  <a:pt x="4517519" y="5781830"/>
                </a:cubicBezTo>
                <a:cubicBezTo>
                  <a:pt x="4518089" y="5784686"/>
                  <a:pt x="4518281" y="5787924"/>
                  <a:pt x="4519234" y="5790592"/>
                </a:cubicBezTo>
                <a:cubicBezTo>
                  <a:pt x="4527233" y="5815169"/>
                  <a:pt x="4536378" y="5839361"/>
                  <a:pt x="4542855" y="5864318"/>
                </a:cubicBezTo>
                <a:cubicBezTo>
                  <a:pt x="4546095" y="5876511"/>
                  <a:pt x="4546476" y="5890037"/>
                  <a:pt x="4544759" y="5902610"/>
                </a:cubicBezTo>
                <a:cubicBezTo>
                  <a:pt x="4539808" y="5939377"/>
                  <a:pt x="4537712" y="5975764"/>
                  <a:pt x="4544951" y="6012723"/>
                </a:cubicBezTo>
                <a:cubicBezTo>
                  <a:pt x="4547808" y="6027392"/>
                  <a:pt x="4543045" y="6043776"/>
                  <a:pt x="4541332" y="6059397"/>
                </a:cubicBezTo>
                <a:cubicBezTo>
                  <a:pt x="4536759" y="6096736"/>
                  <a:pt x="4531805" y="6134075"/>
                  <a:pt x="4527426" y="6171605"/>
                </a:cubicBezTo>
                <a:cubicBezTo>
                  <a:pt x="4524758" y="6195037"/>
                  <a:pt x="4523234" y="6218660"/>
                  <a:pt x="4520568" y="6242093"/>
                </a:cubicBezTo>
                <a:cubicBezTo>
                  <a:pt x="4517327" y="6269144"/>
                  <a:pt x="4512375" y="6296005"/>
                  <a:pt x="4509706" y="6323058"/>
                </a:cubicBezTo>
                <a:cubicBezTo>
                  <a:pt x="4506659" y="6353919"/>
                  <a:pt x="4506089" y="6384972"/>
                  <a:pt x="4502848" y="6415833"/>
                </a:cubicBezTo>
                <a:cubicBezTo>
                  <a:pt x="4496563" y="6472225"/>
                  <a:pt x="4489132" y="6528424"/>
                  <a:pt x="4482084" y="6584812"/>
                </a:cubicBezTo>
                <a:cubicBezTo>
                  <a:pt x="4475226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7" y="6815516"/>
                </a:cubicBezTo>
                <a:lnTo>
                  <a:pt x="4431806" y="6858001"/>
                </a:lnTo>
                <a:lnTo>
                  <a:pt x="4259554" y="6858001"/>
                </a:lnTo>
                <a:lnTo>
                  <a:pt x="4259554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solidFill>
            <a:schemeClr val="tx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A5651-09BA-DF73-B5AB-F725F084F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635" y="1143000"/>
            <a:ext cx="3285045" cy="4572000"/>
          </a:xfrm>
        </p:spPr>
        <p:txBody>
          <a:bodyPr anchor="ctr">
            <a:normAutofit/>
          </a:bodyPr>
          <a:lstStyle/>
          <a:p>
            <a:pPr algn="r"/>
            <a:r>
              <a:rPr lang="en-US"/>
              <a:t>Hypothesis</a:t>
            </a:r>
          </a:p>
        </p:txBody>
      </p:sp>
      <p:grpSp>
        <p:nvGrpSpPr>
          <p:cNvPr id="17" name="Group 11">
            <a:extLst>
              <a:ext uri="{FF2B5EF4-FFF2-40B4-BE49-F238E27FC236}">
                <a16:creationId xmlns:a16="http://schemas.microsoft.com/office/drawing/2014/main" id="{1C03C1F1-33AC-4C16-AD56-DD6382C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08320" y="-1"/>
            <a:ext cx="548640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66E751B-0173-4DAE-BDFD-D5855E4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24F58DB-B3B0-4265-8312-823370262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7552B-14F2-1EFC-3837-7E7567606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9369" y="1143000"/>
            <a:ext cx="5876395" cy="4572000"/>
          </a:xfrm>
        </p:spPr>
        <p:txBody>
          <a:bodyPr anchor="ctr">
            <a:normAutofit/>
          </a:bodyPr>
          <a:lstStyle/>
          <a:p>
            <a:r>
              <a:rPr lang="en-US"/>
              <a:t>Create a dashboard analyzing sales data for the period 2019 – 2020</a:t>
            </a:r>
          </a:p>
          <a:p>
            <a:r>
              <a:rPr lang="en-US"/>
              <a:t>Find the Total Orders, Total Sales, Total Profit details</a:t>
            </a:r>
          </a:p>
          <a:p>
            <a:r>
              <a:rPr lang="en-US"/>
              <a:t>Analyze Sales by Region</a:t>
            </a:r>
          </a:p>
          <a:p>
            <a:r>
              <a:rPr lang="en-US"/>
              <a:t>Determine Sales by different parameters: Segment, payment mode, Region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981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478DE1-43A6-2324-25C1-019943982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05032"/>
            <a:ext cx="4210594" cy="2099344"/>
          </a:xfr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Performance Indicators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99E94D-31FA-CD21-9A8F-7FAD4AF478A5}"/>
              </a:ext>
            </a:extLst>
          </p:cNvPr>
          <p:cNvSpPr txBox="1"/>
          <p:nvPr/>
        </p:nvSpPr>
        <p:spPr>
          <a:xfrm>
            <a:off x="5334000" y="1135894"/>
            <a:ext cx="6096000" cy="1944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Identify Total Orders, Total Sales, Total Profit</a:t>
            </a:r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2D09E29-DA9C-48B4-8529-45E27815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14035"/>
            <a:ext cx="12192000" cy="1203824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D777C00-D019-4D9B-B6A9-48984C81AA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14035"/>
            <a:ext cx="12192000" cy="1203824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AF1D7C6-835E-682B-E9C3-6D37D8E9E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7832" t="28438" r="63476" b="62442"/>
          <a:stretch/>
        </p:blipFill>
        <p:spPr>
          <a:xfrm>
            <a:off x="482657" y="4572000"/>
            <a:ext cx="2323955" cy="1524000"/>
          </a:xfrm>
          <a:custGeom>
            <a:avLst/>
            <a:gdLst/>
            <a:ahLst/>
            <a:cxnLst/>
            <a:rect l="l" t="t" r="r" b="b"/>
            <a:pathLst>
              <a:path w="2952750" h="1524000">
                <a:moveTo>
                  <a:pt x="0" y="0"/>
                </a:moveTo>
                <a:lnTo>
                  <a:pt x="2952750" y="0"/>
                </a:lnTo>
                <a:lnTo>
                  <a:pt x="2952750" y="1524000"/>
                </a:lnTo>
                <a:lnTo>
                  <a:pt x="0" y="1524000"/>
                </a:lnTo>
                <a:close/>
              </a:path>
            </a:pathLst>
          </a:custGeom>
        </p:spPr>
      </p:pic>
      <p:pic>
        <p:nvPicPr>
          <p:cNvPr id="6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FC1345B-1B58-E83E-69C9-AD3978F3F3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05" t="29304" r="53361" b="63147"/>
          <a:stretch/>
        </p:blipFill>
        <p:spPr>
          <a:xfrm>
            <a:off x="3289268" y="4669030"/>
            <a:ext cx="2631071" cy="1329939"/>
          </a:xfrm>
          <a:custGeom>
            <a:avLst/>
            <a:gdLst/>
            <a:ahLst/>
            <a:cxnLst/>
            <a:rect l="l" t="t" r="r" b="b"/>
            <a:pathLst>
              <a:path w="2857500" h="1524000">
                <a:moveTo>
                  <a:pt x="0" y="0"/>
                </a:moveTo>
                <a:lnTo>
                  <a:pt x="2857500" y="0"/>
                </a:lnTo>
                <a:lnTo>
                  <a:pt x="2857500" y="1524000"/>
                </a:lnTo>
                <a:lnTo>
                  <a:pt x="0" y="1524000"/>
                </a:lnTo>
                <a:close/>
              </a:path>
            </a:pathLst>
          </a:custGeom>
        </p:spPr>
      </p:pic>
      <p:pic>
        <p:nvPicPr>
          <p:cNvPr id="7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BE2C231-E84A-80E2-2EAB-B2CAA2C0BD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4" t="29332" r="72728" b="63546"/>
          <a:stretch/>
        </p:blipFill>
        <p:spPr>
          <a:xfrm>
            <a:off x="6256866" y="4635298"/>
            <a:ext cx="2645834" cy="1397404"/>
          </a:xfrm>
          <a:custGeom>
            <a:avLst/>
            <a:gdLst/>
            <a:ahLst/>
            <a:cxnLst/>
            <a:rect l="l" t="t" r="r" b="b"/>
            <a:pathLst>
              <a:path w="2857500" h="1524000">
                <a:moveTo>
                  <a:pt x="0" y="0"/>
                </a:moveTo>
                <a:lnTo>
                  <a:pt x="2857500" y="0"/>
                </a:lnTo>
                <a:lnTo>
                  <a:pt x="2857500" y="1524000"/>
                </a:lnTo>
                <a:lnTo>
                  <a:pt x="0" y="1524000"/>
                </a:lnTo>
                <a:close/>
              </a:path>
            </a:pathLst>
          </a:custGeom>
        </p:spPr>
      </p:pic>
      <p:pic>
        <p:nvPicPr>
          <p:cNvPr id="8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27C8F6F2-DDF8-7D69-7DA4-A8E28FA5ED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209" t="29456" r="44035" b="62567"/>
          <a:stretch/>
        </p:blipFill>
        <p:spPr>
          <a:xfrm>
            <a:off x="9231464" y="4578530"/>
            <a:ext cx="2653598" cy="1510940"/>
          </a:xfrm>
          <a:custGeom>
            <a:avLst/>
            <a:gdLst/>
            <a:ahLst/>
            <a:cxnLst/>
            <a:rect l="l" t="t" r="r" b="b"/>
            <a:pathLst>
              <a:path w="2952750" h="1524000">
                <a:moveTo>
                  <a:pt x="0" y="0"/>
                </a:moveTo>
                <a:lnTo>
                  <a:pt x="2952750" y="0"/>
                </a:lnTo>
                <a:lnTo>
                  <a:pt x="2952750" y="1524000"/>
                </a:lnTo>
                <a:lnTo>
                  <a:pt x="0" y="1524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4575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36BF43-9C54-2954-F29B-C5F436A2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6753" y="1062825"/>
            <a:ext cx="3381668" cy="1871206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Maps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2FBDB18-449B-4AC4-8813-45B35E174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BE5DED6-1669-479D-BEF4-66046883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BCC5352-89AD-1E9D-92B8-067C4C26A0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530" t="23488" r="28434" b="39688"/>
          <a:stretch/>
        </p:blipFill>
        <p:spPr>
          <a:xfrm>
            <a:off x="275771" y="1901371"/>
            <a:ext cx="3032478" cy="43522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60EC5B-5889-64B1-1640-C389E269849A}"/>
              </a:ext>
            </a:extLst>
          </p:cNvPr>
          <p:cNvSpPr txBox="1"/>
          <p:nvPr/>
        </p:nvSpPr>
        <p:spPr>
          <a:xfrm>
            <a:off x="5260424" y="3207556"/>
            <a:ext cx="3200400" cy="3236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Region Based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8B47EB3-2327-4B83-885D-1A973B103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8F38302-0411-4C02-A968-5BE487CB5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4CD2EE0-996B-DB32-C642-1AB0963869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718" t="22969" r="44239" b="71128"/>
          <a:stretch/>
        </p:blipFill>
        <p:spPr>
          <a:xfrm>
            <a:off x="8544441" y="2653356"/>
            <a:ext cx="3647560" cy="97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810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3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F0EFB-8185-F06E-8759-9C5E08590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151" y="782595"/>
            <a:ext cx="9737698" cy="1103779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3800"/>
              <a:t>Sales by Region, Payment Mode, Segment</a:t>
            </a:r>
          </a:p>
        </p:txBody>
      </p:sp>
      <p:sp>
        <p:nvSpPr>
          <p:cNvPr id="21" name="Freeform: Shape 15">
            <a:extLst>
              <a:ext uri="{FF2B5EF4-FFF2-40B4-BE49-F238E27FC236}">
                <a16:creationId xmlns:a16="http://schemas.microsoft.com/office/drawing/2014/main" id="{A2D09E29-DA9C-48B4-8529-45E27815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2884671"/>
            <a:ext cx="12192000" cy="1203824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17">
            <a:extLst>
              <a:ext uri="{FF2B5EF4-FFF2-40B4-BE49-F238E27FC236}">
                <a16:creationId xmlns:a16="http://schemas.microsoft.com/office/drawing/2014/main" id="{8E3844D4-5ADD-481B-AF9C-49AABAD25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2884671"/>
            <a:ext cx="12192000" cy="1203824"/>
          </a:xfrm>
          <a:custGeom>
            <a:avLst/>
            <a:gdLst>
              <a:gd name="connsiteX0" fmla="*/ 12192000 w 12192000"/>
              <a:gd name="connsiteY0" fmla="*/ 0 h 1203824"/>
              <a:gd name="connsiteX1" fmla="*/ 12192000 w 12192000"/>
              <a:gd name="connsiteY1" fmla="*/ 463429 h 1203824"/>
              <a:gd name="connsiteX2" fmla="*/ 12190876 w 12192000"/>
              <a:gd name="connsiteY2" fmla="*/ 463512 h 1203824"/>
              <a:gd name="connsiteX3" fmla="*/ 12077245 w 12192000"/>
              <a:gd name="connsiteY3" fmla="*/ 476327 h 1203824"/>
              <a:gd name="connsiteX4" fmla="*/ 11984517 w 12192000"/>
              <a:gd name="connsiteY4" fmla="*/ 479927 h 1203824"/>
              <a:gd name="connsiteX5" fmla="*/ 11951600 w 12192000"/>
              <a:gd name="connsiteY5" fmla="*/ 478957 h 1203824"/>
              <a:gd name="connsiteX6" fmla="*/ 11690904 w 12192000"/>
              <a:gd name="connsiteY6" fmla="*/ 471970 h 1203824"/>
              <a:gd name="connsiteX7" fmla="*/ 11413965 w 12192000"/>
              <a:gd name="connsiteY7" fmla="*/ 476172 h 1203824"/>
              <a:gd name="connsiteX8" fmla="*/ 11240739 w 12192000"/>
              <a:gd name="connsiteY8" fmla="*/ 523169 h 1203824"/>
              <a:gd name="connsiteX9" fmla="*/ 11175005 w 12192000"/>
              <a:gd name="connsiteY9" fmla="*/ 532169 h 1203824"/>
              <a:gd name="connsiteX10" fmla="*/ 10873726 w 12192000"/>
              <a:gd name="connsiteY10" fmla="*/ 580253 h 1203824"/>
              <a:gd name="connsiteX11" fmla="*/ 10821306 w 12192000"/>
              <a:gd name="connsiteY11" fmla="*/ 593207 h 1203824"/>
              <a:gd name="connsiteX12" fmla="*/ 10530811 w 12192000"/>
              <a:gd name="connsiteY12" fmla="*/ 612184 h 1203824"/>
              <a:gd name="connsiteX13" fmla="*/ 10426049 w 12192000"/>
              <a:gd name="connsiteY13" fmla="*/ 623354 h 1203824"/>
              <a:gd name="connsiteX14" fmla="*/ 10329156 w 12192000"/>
              <a:gd name="connsiteY14" fmla="*/ 630948 h 1203824"/>
              <a:gd name="connsiteX15" fmla="*/ 10194727 w 12192000"/>
              <a:gd name="connsiteY15" fmla="*/ 648617 h 1203824"/>
              <a:gd name="connsiteX16" fmla="*/ 10055906 w 12192000"/>
              <a:gd name="connsiteY16" fmla="*/ 671256 h 1203824"/>
              <a:gd name="connsiteX17" fmla="*/ 9900551 w 12192000"/>
              <a:gd name="connsiteY17" fmla="*/ 692855 h 1203824"/>
              <a:gd name="connsiteX18" fmla="*/ 9838464 w 12192000"/>
              <a:gd name="connsiteY18" fmla="*/ 696804 h 1203824"/>
              <a:gd name="connsiteX19" fmla="*/ 9672957 w 12192000"/>
              <a:gd name="connsiteY19" fmla="*/ 723816 h 1203824"/>
              <a:gd name="connsiteX20" fmla="*/ 9585066 w 12192000"/>
              <a:gd name="connsiteY20" fmla="*/ 730692 h 1203824"/>
              <a:gd name="connsiteX21" fmla="*/ 9441407 w 12192000"/>
              <a:gd name="connsiteY21" fmla="*/ 750055 h 1203824"/>
              <a:gd name="connsiteX22" fmla="*/ 9394459 w 12192000"/>
              <a:gd name="connsiteY22" fmla="*/ 755431 h 1203824"/>
              <a:gd name="connsiteX23" fmla="*/ 9352590 w 12192000"/>
              <a:gd name="connsiteY23" fmla="*/ 760650 h 1203824"/>
              <a:gd name="connsiteX24" fmla="*/ 9211614 w 12192000"/>
              <a:gd name="connsiteY24" fmla="*/ 796248 h 1203824"/>
              <a:gd name="connsiteX25" fmla="*/ 9084667 w 12192000"/>
              <a:gd name="connsiteY25" fmla="*/ 815303 h 1203824"/>
              <a:gd name="connsiteX26" fmla="*/ 8863666 w 12192000"/>
              <a:gd name="connsiteY26" fmla="*/ 859298 h 1203824"/>
              <a:gd name="connsiteX27" fmla="*/ 8813796 w 12192000"/>
              <a:gd name="connsiteY27" fmla="*/ 862070 h 1203824"/>
              <a:gd name="connsiteX28" fmla="*/ 8659351 w 12192000"/>
              <a:gd name="connsiteY28" fmla="*/ 882406 h 1203824"/>
              <a:gd name="connsiteX29" fmla="*/ 8571352 w 12192000"/>
              <a:gd name="connsiteY29" fmla="*/ 893639 h 1203824"/>
              <a:gd name="connsiteX30" fmla="*/ 8464106 w 12192000"/>
              <a:gd name="connsiteY30" fmla="*/ 918004 h 1203824"/>
              <a:gd name="connsiteX31" fmla="*/ 8278324 w 12192000"/>
              <a:gd name="connsiteY31" fmla="*/ 963769 h 1203824"/>
              <a:gd name="connsiteX32" fmla="*/ 8229128 w 12192000"/>
              <a:gd name="connsiteY32" fmla="*/ 973810 h 1203824"/>
              <a:gd name="connsiteX33" fmla="*/ 8139751 w 12192000"/>
              <a:gd name="connsiteY33" fmla="*/ 995815 h 1203824"/>
              <a:gd name="connsiteX34" fmla="*/ 8123571 w 12192000"/>
              <a:gd name="connsiteY34" fmla="*/ 999822 h 1203824"/>
              <a:gd name="connsiteX35" fmla="*/ 7988699 w 12192000"/>
              <a:gd name="connsiteY35" fmla="*/ 1042479 h 1203824"/>
              <a:gd name="connsiteX36" fmla="*/ 7917214 w 12192000"/>
              <a:gd name="connsiteY36" fmla="*/ 1054565 h 1203824"/>
              <a:gd name="connsiteX37" fmla="*/ 7710915 w 12192000"/>
              <a:gd name="connsiteY37" fmla="*/ 1084190 h 1203824"/>
              <a:gd name="connsiteX38" fmla="*/ 7622959 w 12192000"/>
              <a:gd name="connsiteY38" fmla="*/ 1093150 h 1203824"/>
              <a:gd name="connsiteX39" fmla="*/ 7410782 w 12192000"/>
              <a:gd name="connsiteY39" fmla="*/ 1109640 h 1203824"/>
              <a:gd name="connsiteX40" fmla="*/ 7277754 w 12192000"/>
              <a:gd name="connsiteY40" fmla="*/ 1121822 h 1203824"/>
              <a:gd name="connsiteX41" fmla="*/ 7124540 w 12192000"/>
              <a:gd name="connsiteY41" fmla="*/ 1132918 h 1203824"/>
              <a:gd name="connsiteX42" fmla="*/ 6949752 w 12192000"/>
              <a:gd name="connsiteY42" fmla="*/ 1151058 h 1203824"/>
              <a:gd name="connsiteX43" fmla="*/ 6630249 w 12192000"/>
              <a:gd name="connsiteY43" fmla="*/ 1176063 h 1203824"/>
              <a:gd name="connsiteX44" fmla="*/ 6320634 w 12192000"/>
              <a:gd name="connsiteY44" fmla="*/ 1198901 h 1203824"/>
              <a:gd name="connsiteX45" fmla="*/ 6192343 w 12192000"/>
              <a:gd name="connsiteY45" fmla="*/ 1198323 h 1203824"/>
              <a:gd name="connsiteX46" fmla="*/ 5966562 w 12192000"/>
              <a:gd name="connsiteY46" fmla="*/ 1203723 h 1203824"/>
              <a:gd name="connsiteX47" fmla="*/ 5867227 w 12192000"/>
              <a:gd name="connsiteY47" fmla="*/ 1201847 h 1203824"/>
              <a:gd name="connsiteX48" fmla="*/ 5630172 w 12192000"/>
              <a:gd name="connsiteY48" fmla="*/ 1202248 h 1203824"/>
              <a:gd name="connsiteX49" fmla="*/ 5348949 w 12192000"/>
              <a:gd name="connsiteY49" fmla="*/ 1191768 h 1203824"/>
              <a:gd name="connsiteX50" fmla="*/ 5241228 w 12192000"/>
              <a:gd name="connsiteY50" fmla="*/ 1192408 h 1203824"/>
              <a:gd name="connsiteX51" fmla="*/ 4971133 w 12192000"/>
              <a:gd name="connsiteY51" fmla="*/ 1193559 h 1203824"/>
              <a:gd name="connsiteX52" fmla="*/ 4869416 w 12192000"/>
              <a:gd name="connsiteY52" fmla="*/ 1200519 h 1203824"/>
              <a:gd name="connsiteX53" fmla="*/ 4753274 w 12192000"/>
              <a:gd name="connsiteY53" fmla="*/ 1200850 h 1203824"/>
              <a:gd name="connsiteX54" fmla="*/ 4611883 w 12192000"/>
              <a:gd name="connsiteY54" fmla="*/ 1192701 h 1203824"/>
              <a:gd name="connsiteX55" fmla="*/ 4376825 w 12192000"/>
              <a:gd name="connsiteY55" fmla="*/ 1184131 h 1203824"/>
              <a:gd name="connsiteX56" fmla="*/ 4285471 w 12192000"/>
              <a:gd name="connsiteY56" fmla="*/ 1187158 h 1203824"/>
              <a:gd name="connsiteX57" fmla="*/ 3866543 w 12192000"/>
              <a:gd name="connsiteY57" fmla="*/ 1181596 h 1203824"/>
              <a:gd name="connsiteX58" fmla="*/ 3651342 w 12192000"/>
              <a:gd name="connsiteY58" fmla="*/ 1174348 h 1203824"/>
              <a:gd name="connsiteX59" fmla="*/ 3518453 w 12192000"/>
              <a:gd name="connsiteY59" fmla="*/ 1177258 h 1203824"/>
              <a:gd name="connsiteX60" fmla="*/ 3400818 w 12192000"/>
              <a:gd name="connsiteY60" fmla="*/ 1169685 h 1203824"/>
              <a:gd name="connsiteX61" fmla="*/ 3037154 w 12192000"/>
              <a:gd name="connsiteY61" fmla="*/ 1153217 h 1203824"/>
              <a:gd name="connsiteX62" fmla="*/ 2866260 w 12192000"/>
              <a:gd name="connsiteY62" fmla="*/ 1132283 h 1203824"/>
              <a:gd name="connsiteX63" fmla="*/ 2582173 w 12192000"/>
              <a:gd name="connsiteY63" fmla="*/ 1088979 h 1203824"/>
              <a:gd name="connsiteX64" fmla="*/ 2395406 w 12192000"/>
              <a:gd name="connsiteY64" fmla="*/ 1035945 h 1203824"/>
              <a:gd name="connsiteX65" fmla="*/ 2294751 w 12192000"/>
              <a:gd name="connsiteY65" fmla="*/ 1014618 h 1203824"/>
              <a:gd name="connsiteX66" fmla="*/ 2122944 w 12192000"/>
              <a:gd name="connsiteY66" fmla="*/ 984751 h 1203824"/>
              <a:gd name="connsiteX67" fmla="*/ 1905504 w 12192000"/>
              <a:gd name="connsiteY67" fmla="*/ 941380 h 1203824"/>
              <a:gd name="connsiteX68" fmla="*/ 1671045 w 12192000"/>
              <a:gd name="connsiteY68" fmla="*/ 924228 h 1203824"/>
              <a:gd name="connsiteX69" fmla="*/ 1543856 w 12192000"/>
              <a:gd name="connsiteY69" fmla="*/ 898190 h 1203824"/>
              <a:gd name="connsiteX70" fmla="*/ 1419784 w 12192000"/>
              <a:gd name="connsiteY70" fmla="*/ 868500 h 1203824"/>
              <a:gd name="connsiteX71" fmla="*/ 1355116 w 12192000"/>
              <a:gd name="connsiteY71" fmla="*/ 849214 h 1203824"/>
              <a:gd name="connsiteX72" fmla="*/ 1223713 w 12192000"/>
              <a:gd name="connsiteY72" fmla="*/ 821702 h 1203824"/>
              <a:gd name="connsiteX73" fmla="*/ 1094193 w 12192000"/>
              <a:gd name="connsiteY73" fmla="*/ 804872 h 1203824"/>
              <a:gd name="connsiteX74" fmla="*/ 1001115 w 12192000"/>
              <a:gd name="connsiteY74" fmla="*/ 783030 h 1203824"/>
              <a:gd name="connsiteX75" fmla="*/ 879548 w 12192000"/>
              <a:gd name="connsiteY75" fmla="*/ 747884 h 1203824"/>
              <a:gd name="connsiteX76" fmla="*/ 711163 w 12192000"/>
              <a:gd name="connsiteY76" fmla="*/ 719039 h 1203824"/>
              <a:gd name="connsiteX77" fmla="*/ 557941 w 12192000"/>
              <a:gd name="connsiteY77" fmla="*/ 707101 h 1203824"/>
              <a:gd name="connsiteX78" fmla="*/ 480347 w 12192000"/>
              <a:gd name="connsiteY78" fmla="*/ 668702 h 1203824"/>
              <a:gd name="connsiteX79" fmla="*/ 296224 w 12192000"/>
              <a:gd name="connsiteY79" fmla="*/ 603583 h 1203824"/>
              <a:gd name="connsiteX80" fmla="*/ 72689 w 12192000"/>
              <a:gd name="connsiteY80" fmla="*/ 560892 h 1203824"/>
              <a:gd name="connsiteX81" fmla="*/ 0 w 12192000"/>
              <a:gd name="connsiteY81" fmla="*/ 543486 h 1203824"/>
              <a:gd name="connsiteX82" fmla="*/ 0 w 12192000"/>
              <a:gd name="connsiteY82" fmla="*/ 384357 h 1203824"/>
              <a:gd name="connsiteX83" fmla="*/ 51784 w 12192000"/>
              <a:gd name="connsiteY83" fmla="*/ 393937 h 1203824"/>
              <a:gd name="connsiteX84" fmla="*/ 205561 w 12192000"/>
              <a:gd name="connsiteY84" fmla="*/ 414859 h 1203824"/>
              <a:gd name="connsiteX85" fmla="*/ 354391 w 12192000"/>
              <a:gd name="connsiteY85" fmla="*/ 426667 h 1203824"/>
              <a:gd name="connsiteX86" fmla="*/ 448281 w 12192000"/>
              <a:gd name="connsiteY86" fmla="*/ 436308 h 1203824"/>
              <a:gd name="connsiteX87" fmla="*/ 611518 w 12192000"/>
              <a:gd name="connsiteY87" fmla="*/ 434166 h 1203824"/>
              <a:gd name="connsiteX88" fmla="*/ 746076 w 12192000"/>
              <a:gd name="connsiteY88" fmla="*/ 422520 h 1203824"/>
              <a:gd name="connsiteX89" fmla="*/ 902724 w 12192000"/>
              <a:gd name="connsiteY89" fmla="*/ 409989 h 1203824"/>
              <a:gd name="connsiteX90" fmla="*/ 1113854 w 12192000"/>
              <a:gd name="connsiteY90" fmla="*/ 414230 h 1203824"/>
              <a:gd name="connsiteX91" fmla="*/ 1333449 w 12192000"/>
              <a:gd name="connsiteY91" fmla="*/ 459938 h 1203824"/>
              <a:gd name="connsiteX92" fmla="*/ 1408608 w 12192000"/>
              <a:gd name="connsiteY92" fmla="*/ 458278 h 1203824"/>
              <a:gd name="connsiteX93" fmla="*/ 1630191 w 12192000"/>
              <a:gd name="connsiteY93" fmla="*/ 403061 h 1203824"/>
              <a:gd name="connsiteX94" fmla="*/ 1956289 w 12192000"/>
              <a:gd name="connsiteY94" fmla="*/ 332366 h 1203824"/>
              <a:gd name="connsiteX95" fmla="*/ 2042814 w 12192000"/>
              <a:gd name="connsiteY95" fmla="*/ 344002 h 1203824"/>
              <a:gd name="connsiteX96" fmla="*/ 2183420 w 12192000"/>
              <a:gd name="connsiteY96" fmla="*/ 369635 h 1203824"/>
              <a:gd name="connsiteX97" fmla="*/ 2269566 w 12192000"/>
              <a:gd name="connsiteY97" fmla="*/ 439859 h 1203824"/>
              <a:gd name="connsiteX98" fmla="*/ 2331129 w 12192000"/>
              <a:gd name="connsiteY98" fmla="*/ 524163 h 1203824"/>
              <a:gd name="connsiteX99" fmla="*/ 2385112 w 12192000"/>
              <a:gd name="connsiteY99" fmla="*/ 555357 h 1203824"/>
              <a:gd name="connsiteX100" fmla="*/ 2444033 w 12192000"/>
              <a:gd name="connsiteY100" fmla="*/ 572629 h 1203824"/>
              <a:gd name="connsiteX101" fmla="*/ 2525979 w 12192000"/>
              <a:gd name="connsiteY101" fmla="*/ 603233 h 1203824"/>
              <a:gd name="connsiteX102" fmla="*/ 2603911 w 12192000"/>
              <a:gd name="connsiteY102" fmla="*/ 684825 h 1203824"/>
              <a:gd name="connsiteX103" fmla="*/ 2678828 w 12192000"/>
              <a:gd name="connsiteY103" fmla="*/ 706990 h 1203824"/>
              <a:gd name="connsiteX104" fmla="*/ 2738094 w 12192000"/>
              <a:gd name="connsiteY104" fmla="*/ 711376 h 1203824"/>
              <a:gd name="connsiteX105" fmla="*/ 2983806 w 12192000"/>
              <a:gd name="connsiteY105" fmla="*/ 728243 h 1203824"/>
              <a:gd name="connsiteX106" fmla="*/ 3013997 w 12192000"/>
              <a:gd name="connsiteY106" fmla="*/ 725446 h 1203824"/>
              <a:gd name="connsiteX107" fmla="*/ 3364419 w 12192000"/>
              <a:gd name="connsiteY107" fmla="*/ 720577 h 1203824"/>
              <a:gd name="connsiteX108" fmla="*/ 3460521 w 12192000"/>
              <a:gd name="connsiteY108" fmla="*/ 717628 h 1203824"/>
              <a:gd name="connsiteX109" fmla="*/ 3710982 w 12192000"/>
              <a:gd name="connsiteY109" fmla="*/ 714182 h 1203824"/>
              <a:gd name="connsiteX110" fmla="*/ 3850961 w 12192000"/>
              <a:gd name="connsiteY110" fmla="*/ 778802 h 1203824"/>
              <a:gd name="connsiteX111" fmla="*/ 3946286 w 12192000"/>
              <a:gd name="connsiteY111" fmla="*/ 816372 h 1203824"/>
              <a:gd name="connsiteX112" fmla="*/ 4065132 w 12192000"/>
              <a:gd name="connsiteY112" fmla="*/ 832459 h 1203824"/>
              <a:gd name="connsiteX113" fmla="*/ 4132173 w 12192000"/>
              <a:gd name="connsiteY113" fmla="*/ 835167 h 1203824"/>
              <a:gd name="connsiteX114" fmla="*/ 4305858 w 12192000"/>
              <a:gd name="connsiteY114" fmla="*/ 804156 h 1203824"/>
              <a:gd name="connsiteX115" fmla="*/ 4382131 w 12192000"/>
              <a:gd name="connsiteY115" fmla="*/ 769481 h 1203824"/>
              <a:gd name="connsiteX116" fmla="*/ 4453289 w 12192000"/>
              <a:gd name="connsiteY116" fmla="*/ 752531 h 1203824"/>
              <a:gd name="connsiteX117" fmla="*/ 4657971 w 12192000"/>
              <a:gd name="connsiteY117" fmla="*/ 795835 h 1203824"/>
              <a:gd name="connsiteX118" fmla="*/ 4682399 w 12192000"/>
              <a:gd name="connsiteY118" fmla="*/ 813876 h 1203824"/>
              <a:gd name="connsiteX119" fmla="*/ 4771814 w 12192000"/>
              <a:gd name="connsiteY119" fmla="*/ 907046 h 1203824"/>
              <a:gd name="connsiteX120" fmla="*/ 4827520 w 12192000"/>
              <a:gd name="connsiteY120" fmla="*/ 929876 h 1203824"/>
              <a:gd name="connsiteX121" fmla="*/ 4849942 w 12192000"/>
              <a:gd name="connsiteY121" fmla="*/ 933851 h 1203824"/>
              <a:gd name="connsiteX122" fmla="*/ 5009626 w 12192000"/>
              <a:gd name="connsiteY122" fmla="*/ 957896 h 1203824"/>
              <a:gd name="connsiteX123" fmla="*/ 5158711 w 12192000"/>
              <a:gd name="connsiteY123" fmla="*/ 963814 h 1203824"/>
              <a:gd name="connsiteX124" fmla="*/ 5376427 w 12192000"/>
              <a:gd name="connsiteY124" fmla="*/ 963151 h 1203824"/>
              <a:gd name="connsiteX125" fmla="*/ 5475787 w 12192000"/>
              <a:gd name="connsiteY125" fmla="*/ 980508 h 1203824"/>
              <a:gd name="connsiteX126" fmla="*/ 5653401 w 12192000"/>
              <a:gd name="connsiteY126" fmla="*/ 987268 h 1203824"/>
              <a:gd name="connsiteX127" fmla="*/ 5726340 w 12192000"/>
              <a:gd name="connsiteY127" fmla="*/ 985357 h 1203824"/>
              <a:gd name="connsiteX128" fmla="*/ 5790563 w 12192000"/>
              <a:gd name="connsiteY128" fmla="*/ 991300 h 1203824"/>
              <a:gd name="connsiteX129" fmla="*/ 5860260 w 12192000"/>
              <a:gd name="connsiteY129" fmla="*/ 1004958 h 1203824"/>
              <a:gd name="connsiteX130" fmla="*/ 6042101 w 12192000"/>
              <a:gd name="connsiteY130" fmla="*/ 1036226 h 1203824"/>
              <a:gd name="connsiteX131" fmla="*/ 6301998 w 12192000"/>
              <a:gd name="connsiteY131" fmla="*/ 989138 h 1203824"/>
              <a:gd name="connsiteX132" fmla="*/ 6452025 w 12192000"/>
              <a:gd name="connsiteY132" fmla="*/ 968489 h 1203824"/>
              <a:gd name="connsiteX133" fmla="*/ 6589205 w 12192000"/>
              <a:gd name="connsiteY133" fmla="*/ 939474 h 1203824"/>
              <a:gd name="connsiteX134" fmla="*/ 6631069 w 12192000"/>
              <a:gd name="connsiteY134" fmla="*/ 911222 h 1203824"/>
              <a:gd name="connsiteX135" fmla="*/ 6828274 w 12192000"/>
              <a:gd name="connsiteY135" fmla="*/ 942941 h 1203824"/>
              <a:gd name="connsiteX136" fmla="*/ 6900803 w 12192000"/>
              <a:gd name="connsiteY136" fmla="*/ 984140 h 1203824"/>
              <a:gd name="connsiteX137" fmla="*/ 7034668 w 12192000"/>
              <a:gd name="connsiteY137" fmla="*/ 1018665 h 1203824"/>
              <a:gd name="connsiteX138" fmla="*/ 7281067 w 12192000"/>
              <a:gd name="connsiteY138" fmla="*/ 966327 h 1203824"/>
              <a:gd name="connsiteX139" fmla="*/ 7412780 w 12192000"/>
              <a:gd name="connsiteY139" fmla="*/ 909206 h 1203824"/>
              <a:gd name="connsiteX140" fmla="*/ 7500327 w 12192000"/>
              <a:gd name="connsiteY140" fmla="*/ 894826 h 1203824"/>
              <a:gd name="connsiteX141" fmla="*/ 7662324 w 12192000"/>
              <a:gd name="connsiteY141" fmla="*/ 927415 h 1203824"/>
              <a:gd name="connsiteX142" fmla="*/ 7725334 w 12192000"/>
              <a:gd name="connsiteY142" fmla="*/ 924844 h 1203824"/>
              <a:gd name="connsiteX143" fmla="*/ 7833279 w 12192000"/>
              <a:gd name="connsiteY143" fmla="*/ 913031 h 1203824"/>
              <a:gd name="connsiteX144" fmla="*/ 7928605 w 12192000"/>
              <a:gd name="connsiteY144" fmla="*/ 881683 h 1203824"/>
              <a:gd name="connsiteX145" fmla="*/ 8146597 w 12192000"/>
              <a:gd name="connsiteY145" fmla="*/ 762968 h 1203824"/>
              <a:gd name="connsiteX146" fmla="*/ 8183577 w 12192000"/>
              <a:gd name="connsiteY146" fmla="*/ 749005 h 1203824"/>
              <a:gd name="connsiteX147" fmla="*/ 8250224 w 12192000"/>
              <a:gd name="connsiteY147" fmla="*/ 733642 h 1203824"/>
              <a:gd name="connsiteX148" fmla="*/ 8505929 w 12192000"/>
              <a:gd name="connsiteY148" fmla="*/ 626542 h 1203824"/>
              <a:gd name="connsiteX149" fmla="*/ 8564194 w 12192000"/>
              <a:gd name="connsiteY149" fmla="*/ 618796 h 1203824"/>
              <a:gd name="connsiteX150" fmla="*/ 8660705 w 12192000"/>
              <a:gd name="connsiteY150" fmla="*/ 611069 h 1203824"/>
              <a:gd name="connsiteX151" fmla="*/ 8762255 w 12192000"/>
              <a:gd name="connsiteY151" fmla="*/ 585060 h 1203824"/>
              <a:gd name="connsiteX152" fmla="*/ 8836439 w 12192000"/>
              <a:gd name="connsiteY152" fmla="*/ 566358 h 1203824"/>
              <a:gd name="connsiteX153" fmla="*/ 9050728 w 12192000"/>
              <a:gd name="connsiteY153" fmla="*/ 559575 h 1203824"/>
              <a:gd name="connsiteX154" fmla="*/ 9229627 w 12192000"/>
              <a:gd name="connsiteY154" fmla="*/ 557464 h 1203824"/>
              <a:gd name="connsiteX155" fmla="*/ 9253451 w 12192000"/>
              <a:gd name="connsiteY155" fmla="*/ 550855 h 1203824"/>
              <a:gd name="connsiteX156" fmla="*/ 9484214 w 12192000"/>
              <a:gd name="connsiteY156" fmla="*/ 498671 h 1203824"/>
              <a:gd name="connsiteX157" fmla="*/ 9582633 w 12192000"/>
              <a:gd name="connsiteY157" fmla="*/ 458384 h 1203824"/>
              <a:gd name="connsiteX158" fmla="*/ 9719670 w 12192000"/>
              <a:gd name="connsiteY158" fmla="*/ 415607 h 1203824"/>
              <a:gd name="connsiteX159" fmla="*/ 9871784 w 12192000"/>
              <a:gd name="connsiteY159" fmla="*/ 366147 h 1203824"/>
              <a:gd name="connsiteX160" fmla="*/ 9984494 w 12192000"/>
              <a:gd name="connsiteY160" fmla="*/ 336660 h 1203824"/>
              <a:gd name="connsiteX161" fmla="*/ 10154708 w 12192000"/>
              <a:gd name="connsiteY161" fmla="*/ 322193 h 1203824"/>
              <a:gd name="connsiteX162" fmla="*/ 10190446 w 12192000"/>
              <a:gd name="connsiteY162" fmla="*/ 325025 h 1203824"/>
              <a:gd name="connsiteX163" fmla="*/ 10530736 w 12192000"/>
              <a:gd name="connsiteY163" fmla="*/ 335953 h 1203824"/>
              <a:gd name="connsiteX164" fmla="*/ 10752157 w 12192000"/>
              <a:gd name="connsiteY164" fmla="*/ 305117 h 1203824"/>
              <a:gd name="connsiteX165" fmla="*/ 10824452 w 12192000"/>
              <a:gd name="connsiteY165" fmla="*/ 285927 h 1203824"/>
              <a:gd name="connsiteX166" fmla="*/ 10953152 w 12192000"/>
              <a:gd name="connsiteY166" fmla="*/ 228102 h 1203824"/>
              <a:gd name="connsiteX167" fmla="*/ 11011614 w 12192000"/>
              <a:gd name="connsiteY167" fmla="*/ 214096 h 1203824"/>
              <a:gd name="connsiteX168" fmla="*/ 11116031 w 12192000"/>
              <a:gd name="connsiteY168" fmla="*/ 195421 h 1203824"/>
              <a:gd name="connsiteX169" fmla="*/ 11344303 w 12192000"/>
              <a:gd name="connsiteY169" fmla="*/ 166629 h 1203824"/>
              <a:gd name="connsiteX170" fmla="*/ 11639050 w 12192000"/>
              <a:gd name="connsiteY170" fmla="*/ 108526 h 1203824"/>
              <a:gd name="connsiteX171" fmla="*/ 11757532 w 12192000"/>
              <a:gd name="connsiteY171" fmla="*/ 96530 h 1203824"/>
              <a:gd name="connsiteX172" fmla="*/ 11885799 w 12192000"/>
              <a:gd name="connsiteY172" fmla="*/ 86728 h 1203824"/>
              <a:gd name="connsiteX173" fmla="*/ 11922874 w 12192000"/>
              <a:gd name="connsiteY173" fmla="*/ 81060 h 1203824"/>
              <a:gd name="connsiteX174" fmla="*/ 12115331 w 12192000"/>
              <a:gd name="connsiteY174" fmla="*/ 33587 h 1203824"/>
              <a:gd name="connsiteX175" fmla="*/ 12158080 w 12192000"/>
              <a:gd name="connsiteY175" fmla="*/ 14081 h 120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1203824">
                <a:moveTo>
                  <a:pt x="12192000" y="0"/>
                </a:moveTo>
                <a:lnTo>
                  <a:pt x="12192000" y="463429"/>
                </a:lnTo>
                <a:lnTo>
                  <a:pt x="12190876" y="463512"/>
                </a:lnTo>
                <a:cubicBezTo>
                  <a:pt x="12153133" y="467010"/>
                  <a:pt x="12115042" y="473200"/>
                  <a:pt x="12077245" y="476327"/>
                </a:cubicBezTo>
                <a:cubicBezTo>
                  <a:pt x="12046307" y="479040"/>
                  <a:pt x="12015359" y="479114"/>
                  <a:pt x="11984517" y="479927"/>
                </a:cubicBezTo>
                <a:cubicBezTo>
                  <a:pt x="11973265" y="480210"/>
                  <a:pt x="11961485" y="476792"/>
                  <a:pt x="11951600" y="478957"/>
                </a:cubicBezTo>
                <a:cubicBezTo>
                  <a:pt x="11853497" y="501074"/>
                  <a:pt x="11777036" y="475730"/>
                  <a:pt x="11690904" y="471970"/>
                </a:cubicBezTo>
                <a:cubicBezTo>
                  <a:pt x="11600358" y="467893"/>
                  <a:pt x="11511400" y="454530"/>
                  <a:pt x="11413965" y="476172"/>
                </a:cubicBezTo>
                <a:cubicBezTo>
                  <a:pt x="11355010" y="489304"/>
                  <a:pt x="11299073" y="508237"/>
                  <a:pt x="11240739" y="523169"/>
                </a:cubicBezTo>
                <a:cubicBezTo>
                  <a:pt x="11219994" y="528395"/>
                  <a:pt x="11196384" y="531385"/>
                  <a:pt x="11175005" y="532169"/>
                </a:cubicBezTo>
                <a:cubicBezTo>
                  <a:pt x="11071819" y="536506"/>
                  <a:pt x="10971303" y="549336"/>
                  <a:pt x="10873726" y="580253"/>
                </a:cubicBezTo>
                <a:cubicBezTo>
                  <a:pt x="10856992" y="585473"/>
                  <a:pt x="10839156" y="590660"/>
                  <a:pt x="10821306" y="593207"/>
                </a:cubicBezTo>
                <a:cubicBezTo>
                  <a:pt x="10723500" y="607162"/>
                  <a:pt x="10626924" y="616976"/>
                  <a:pt x="10530811" y="612184"/>
                </a:cubicBezTo>
                <a:cubicBezTo>
                  <a:pt x="10498527" y="610559"/>
                  <a:pt x="10460885" y="619895"/>
                  <a:pt x="10426049" y="623354"/>
                </a:cubicBezTo>
                <a:cubicBezTo>
                  <a:pt x="10393740" y="626644"/>
                  <a:pt x="10360820" y="630774"/>
                  <a:pt x="10329156" y="630948"/>
                </a:cubicBezTo>
                <a:cubicBezTo>
                  <a:pt x="10282924" y="631125"/>
                  <a:pt x="10240698" y="636395"/>
                  <a:pt x="10194727" y="648617"/>
                </a:cubicBezTo>
                <a:cubicBezTo>
                  <a:pt x="10150847" y="660165"/>
                  <a:pt x="10102287" y="664450"/>
                  <a:pt x="10055906" y="671256"/>
                </a:cubicBezTo>
                <a:cubicBezTo>
                  <a:pt x="10004174" y="678826"/>
                  <a:pt x="9952442" y="686395"/>
                  <a:pt x="9900551" y="692855"/>
                </a:cubicBezTo>
                <a:cubicBezTo>
                  <a:pt x="9879793" y="695439"/>
                  <a:pt x="9855180" y="691398"/>
                  <a:pt x="9838464" y="696804"/>
                </a:cubicBezTo>
                <a:cubicBezTo>
                  <a:pt x="9784563" y="714690"/>
                  <a:pt x="9727517" y="710557"/>
                  <a:pt x="9672957" y="723816"/>
                </a:cubicBezTo>
                <a:cubicBezTo>
                  <a:pt x="9646220" y="730464"/>
                  <a:pt x="9614440" y="727257"/>
                  <a:pt x="9585066" y="730692"/>
                </a:cubicBezTo>
                <a:cubicBezTo>
                  <a:pt x="9537047" y="736221"/>
                  <a:pt x="9489294" y="743601"/>
                  <a:pt x="9441407" y="750055"/>
                </a:cubicBezTo>
                <a:cubicBezTo>
                  <a:pt x="9425674" y="752111"/>
                  <a:pt x="9410218" y="753561"/>
                  <a:pt x="9394459" y="755431"/>
                </a:cubicBezTo>
                <a:cubicBezTo>
                  <a:pt x="9380484" y="757048"/>
                  <a:pt x="9365611" y="757472"/>
                  <a:pt x="9352590" y="760650"/>
                </a:cubicBezTo>
                <a:cubicBezTo>
                  <a:pt x="9305415" y="772102"/>
                  <a:pt x="9259379" y="786411"/>
                  <a:pt x="9211614" y="796248"/>
                </a:cubicBezTo>
                <a:cubicBezTo>
                  <a:pt x="9170220" y="804796"/>
                  <a:pt x="9126523" y="807444"/>
                  <a:pt x="9084667" y="815303"/>
                </a:cubicBezTo>
                <a:cubicBezTo>
                  <a:pt x="9010868" y="829042"/>
                  <a:pt x="8937412" y="845188"/>
                  <a:pt x="8863666" y="859298"/>
                </a:cubicBezTo>
                <a:cubicBezTo>
                  <a:pt x="8847706" y="862330"/>
                  <a:pt x="8830271" y="860096"/>
                  <a:pt x="8813796" y="862070"/>
                </a:cubicBezTo>
                <a:cubicBezTo>
                  <a:pt x="8762262" y="868479"/>
                  <a:pt x="8710833" y="875626"/>
                  <a:pt x="8659351" y="882406"/>
                </a:cubicBezTo>
                <a:cubicBezTo>
                  <a:pt x="8630055" y="886396"/>
                  <a:pt x="8600505" y="891179"/>
                  <a:pt x="8571352" y="893639"/>
                </a:cubicBezTo>
                <a:cubicBezTo>
                  <a:pt x="8532843" y="896868"/>
                  <a:pt x="8497743" y="898476"/>
                  <a:pt x="8464106" y="918004"/>
                </a:cubicBezTo>
                <a:cubicBezTo>
                  <a:pt x="8412327" y="948238"/>
                  <a:pt x="8341122" y="949523"/>
                  <a:pt x="8278324" y="963769"/>
                </a:cubicBezTo>
                <a:cubicBezTo>
                  <a:pt x="8262086" y="967408"/>
                  <a:pt x="8245335" y="969987"/>
                  <a:pt x="8229128" y="973810"/>
                </a:cubicBezTo>
                <a:cubicBezTo>
                  <a:pt x="8199180" y="980915"/>
                  <a:pt x="8169646" y="988338"/>
                  <a:pt x="8139751" y="995815"/>
                </a:cubicBezTo>
                <a:cubicBezTo>
                  <a:pt x="8134478" y="997132"/>
                  <a:pt x="8128438" y="998185"/>
                  <a:pt x="8123571" y="999822"/>
                </a:cubicBezTo>
                <a:cubicBezTo>
                  <a:pt x="8078628" y="1014164"/>
                  <a:pt x="8034565" y="1029514"/>
                  <a:pt x="7988699" y="1042479"/>
                </a:cubicBezTo>
                <a:cubicBezTo>
                  <a:pt x="7966302" y="1048884"/>
                  <a:pt x="7941011" y="1052871"/>
                  <a:pt x="7917214" y="1054565"/>
                </a:cubicBezTo>
                <a:cubicBezTo>
                  <a:pt x="7847636" y="1059584"/>
                  <a:pt x="7779165" y="1067276"/>
                  <a:pt x="7710915" y="1084190"/>
                </a:cubicBezTo>
                <a:cubicBezTo>
                  <a:pt x="7683826" y="1090885"/>
                  <a:pt x="7652466" y="1090640"/>
                  <a:pt x="7622959" y="1093150"/>
                </a:cubicBezTo>
                <a:cubicBezTo>
                  <a:pt x="7552361" y="1098691"/>
                  <a:pt x="7481710" y="1103861"/>
                  <a:pt x="7410782" y="1109640"/>
                </a:cubicBezTo>
                <a:cubicBezTo>
                  <a:pt x="7366505" y="1113312"/>
                  <a:pt x="7322030" y="1118147"/>
                  <a:pt x="7277754" y="1121822"/>
                </a:cubicBezTo>
                <a:cubicBezTo>
                  <a:pt x="7226619" y="1125906"/>
                  <a:pt x="7175601" y="1128277"/>
                  <a:pt x="7124540" y="1132918"/>
                </a:cubicBezTo>
                <a:cubicBezTo>
                  <a:pt x="7066293" y="1138207"/>
                  <a:pt x="7008028" y="1145955"/>
                  <a:pt x="6949752" y="1151058"/>
                </a:cubicBezTo>
                <a:cubicBezTo>
                  <a:pt x="6843217" y="1160027"/>
                  <a:pt x="6736882" y="1167834"/>
                  <a:pt x="6630249" y="1176063"/>
                </a:cubicBezTo>
                <a:cubicBezTo>
                  <a:pt x="6526849" y="1184018"/>
                  <a:pt x="6423556" y="1192713"/>
                  <a:pt x="6320634" y="1198901"/>
                </a:cubicBezTo>
                <a:cubicBezTo>
                  <a:pt x="6277297" y="1201496"/>
                  <a:pt x="6235232" y="1197679"/>
                  <a:pt x="6192343" y="1198323"/>
                </a:cubicBezTo>
                <a:cubicBezTo>
                  <a:pt x="6117131" y="1199612"/>
                  <a:pt x="6041418" y="1202485"/>
                  <a:pt x="5966562" y="1203723"/>
                </a:cubicBezTo>
                <a:cubicBezTo>
                  <a:pt x="5933144" y="1204338"/>
                  <a:pt x="5900754" y="1201974"/>
                  <a:pt x="5867227" y="1201847"/>
                </a:cubicBezTo>
                <a:cubicBezTo>
                  <a:pt x="5788180" y="1201796"/>
                  <a:pt x="5708354" y="1203933"/>
                  <a:pt x="5630172" y="1202248"/>
                </a:cubicBezTo>
                <a:cubicBezTo>
                  <a:pt x="5535908" y="1200213"/>
                  <a:pt x="5442984" y="1194779"/>
                  <a:pt x="5348949" y="1191768"/>
                </a:cubicBezTo>
                <a:cubicBezTo>
                  <a:pt x="5313810" y="1190551"/>
                  <a:pt x="5277251" y="1192179"/>
                  <a:pt x="5241228" y="1192408"/>
                </a:cubicBezTo>
                <a:cubicBezTo>
                  <a:pt x="5151316" y="1192775"/>
                  <a:pt x="5061657" y="1192349"/>
                  <a:pt x="4971133" y="1193559"/>
                </a:cubicBezTo>
                <a:cubicBezTo>
                  <a:pt x="4937685" y="1193988"/>
                  <a:pt x="4903114" y="1199299"/>
                  <a:pt x="4869416" y="1200519"/>
                </a:cubicBezTo>
                <a:cubicBezTo>
                  <a:pt x="4830283" y="1201947"/>
                  <a:pt x="4791348" y="1202215"/>
                  <a:pt x="4753274" y="1200850"/>
                </a:cubicBezTo>
                <a:cubicBezTo>
                  <a:pt x="4705682" y="1199144"/>
                  <a:pt x="4659172" y="1194829"/>
                  <a:pt x="4611883" y="1192701"/>
                </a:cubicBezTo>
                <a:cubicBezTo>
                  <a:pt x="4533819" y="1189298"/>
                  <a:pt x="4455420" y="1186135"/>
                  <a:pt x="4376825" y="1184131"/>
                </a:cubicBezTo>
                <a:cubicBezTo>
                  <a:pt x="4347226" y="1183446"/>
                  <a:pt x="4315374" y="1187423"/>
                  <a:pt x="4285471" y="1187158"/>
                </a:cubicBezTo>
                <a:cubicBezTo>
                  <a:pt x="4145774" y="1185753"/>
                  <a:pt x="4006046" y="1184162"/>
                  <a:pt x="3866543" y="1181596"/>
                </a:cubicBezTo>
                <a:cubicBezTo>
                  <a:pt x="3794230" y="1180207"/>
                  <a:pt x="3723633" y="1175551"/>
                  <a:pt x="3651342" y="1174348"/>
                </a:cubicBezTo>
                <a:cubicBezTo>
                  <a:pt x="3607885" y="1173562"/>
                  <a:pt x="3561907" y="1178044"/>
                  <a:pt x="3518453" y="1177258"/>
                </a:cubicBezTo>
                <a:cubicBezTo>
                  <a:pt x="3478287" y="1176568"/>
                  <a:pt x="3440399" y="1171400"/>
                  <a:pt x="3400818" y="1169685"/>
                </a:cubicBezTo>
                <a:cubicBezTo>
                  <a:pt x="3279824" y="1164099"/>
                  <a:pt x="3157310" y="1160621"/>
                  <a:pt x="3037154" y="1153217"/>
                </a:cubicBezTo>
                <a:cubicBezTo>
                  <a:pt x="2978373" y="1149708"/>
                  <a:pt x="2922429" y="1140508"/>
                  <a:pt x="2866260" y="1132283"/>
                </a:cubicBezTo>
                <a:cubicBezTo>
                  <a:pt x="2771049" y="1118489"/>
                  <a:pt x="2677107" y="1103380"/>
                  <a:pt x="2582173" y="1088979"/>
                </a:cubicBezTo>
                <a:cubicBezTo>
                  <a:pt x="2511090" y="1078352"/>
                  <a:pt x="2447356" y="1063086"/>
                  <a:pt x="2395406" y="1035945"/>
                </a:cubicBezTo>
                <a:cubicBezTo>
                  <a:pt x="2371411" y="1023508"/>
                  <a:pt x="2331675" y="1015582"/>
                  <a:pt x="2294751" y="1014618"/>
                </a:cubicBezTo>
                <a:cubicBezTo>
                  <a:pt x="2228580" y="1012920"/>
                  <a:pt x="2177384" y="998698"/>
                  <a:pt x="2122944" y="984751"/>
                </a:cubicBezTo>
                <a:cubicBezTo>
                  <a:pt x="2054121" y="967003"/>
                  <a:pt x="1981585" y="951294"/>
                  <a:pt x="1905504" y="941380"/>
                </a:cubicBezTo>
                <a:cubicBezTo>
                  <a:pt x="1830544" y="931682"/>
                  <a:pt x="1747929" y="932141"/>
                  <a:pt x="1671045" y="924228"/>
                </a:cubicBezTo>
                <a:cubicBezTo>
                  <a:pt x="1625936" y="919523"/>
                  <a:pt x="1585613" y="907528"/>
                  <a:pt x="1543856" y="898190"/>
                </a:cubicBezTo>
                <a:cubicBezTo>
                  <a:pt x="1502093" y="888855"/>
                  <a:pt x="1460606" y="878913"/>
                  <a:pt x="1419784" y="868500"/>
                </a:cubicBezTo>
                <a:cubicBezTo>
                  <a:pt x="1397486" y="862806"/>
                  <a:pt x="1378078" y="854435"/>
                  <a:pt x="1355116" y="849214"/>
                </a:cubicBezTo>
                <a:cubicBezTo>
                  <a:pt x="1311848" y="839527"/>
                  <a:pt x="1265353" y="832754"/>
                  <a:pt x="1223713" y="821702"/>
                </a:cubicBezTo>
                <a:cubicBezTo>
                  <a:pt x="1183577" y="811001"/>
                  <a:pt x="1138864" y="809072"/>
                  <a:pt x="1094193" y="804872"/>
                </a:cubicBezTo>
                <a:cubicBezTo>
                  <a:pt x="1060244" y="801784"/>
                  <a:pt x="1034230" y="787936"/>
                  <a:pt x="1001115" y="783030"/>
                </a:cubicBezTo>
                <a:cubicBezTo>
                  <a:pt x="953853" y="775990"/>
                  <a:pt x="916853" y="764276"/>
                  <a:pt x="879548" y="747884"/>
                </a:cubicBezTo>
                <a:cubicBezTo>
                  <a:pt x="837586" y="729513"/>
                  <a:pt x="770061" y="725929"/>
                  <a:pt x="711163" y="719039"/>
                </a:cubicBezTo>
                <a:cubicBezTo>
                  <a:pt x="661152" y="713146"/>
                  <a:pt x="604343" y="715774"/>
                  <a:pt x="557941" y="707101"/>
                </a:cubicBezTo>
                <a:cubicBezTo>
                  <a:pt x="525381" y="700984"/>
                  <a:pt x="499355" y="684493"/>
                  <a:pt x="480347" y="668702"/>
                </a:cubicBezTo>
                <a:cubicBezTo>
                  <a:pt x="437718" y="632865"/>
                  <a:pt x="370204" y="616630"/>
                  <a:pt x="296224" y="603583"/>
                </a:cubicBezTo>
                <a:cubicBezTo>
                  <a:pt x="220741" y="590184"/>
                  <a:pt x="148480" y="573869"/>
                  <a:pt x="72689" y="560892"/>
                </a:cubicBezTo>
                <a:lnTo>
                  <a:pt x="0" y="543486"/>
                </a:lnTo>
                <a:lnTo>
                  <a:pt x="0" y="384357"/>
                </a:lnTo>
                <a:lnTo>
                  <a:pt x="51784" y="393937"/>
                </a:lnTo>
                <a:cubicBezTo>
                  <a:pt x="104770" y="397707"/>
                  <a:pt x="153378" y="409086"/>
                  <a:pt x="205561" y="414859"/>
                </a:cubicBezTo>
                <a:cubicBezTo>
                  <a:pt x="254062" y="420400"/>
                  <a:pt x="305001" y="422574"/>
                  <a:pt x="354391" y="426667"/>
                </a:cubicBezTo>
                <a:cubicBezTo>
                  <a:pt x="386450" y="429269"/>
                  <a:pt x="420771" y="429847"/>
                  <a:pt x="448281" y="436308"/>
                </a:cubicBezTo>
                <a:cubicBezTo>
                  <a:pt x="499904" y="448391"/>
                  <a:pt x="551004" y="446576"/>
                  <a:pt x="611518" y="434166"/>
                </a:cubicBezTo>
                <a:cubicBezTo>
                  <a:pt x="654695" y="425361"/>
                  <a:pt x="702395" y="422710"/>
                  <a:pt x="746076" y="422520"/>
                </a:cubicBezTo>
                <a:cubicBezTo>
                  <a:pt x="798481" y="422218"/>
                  <a:pt x="848400" y="419817"/>
                  <a:pt x="902724" y="409989"/>
                </a:cubicBezTo>
                <a:cubicBezTo>
                  <a:pt x="977291" y="396518"/>
                  <a:pt x="1048428" y="397321"/>
                  <a:pt x="1113854" y="414230"/>
                </a:cubicBezTo>
                <a:cubicBezTo>
                  <a:pt x="1184155" y="432145"/>
                  <a:pt x="1258677" y="446437"/>
                  <a:pt x="1333449" y="459938"/>
                </a:cubicBezTo>
                <a:cubicBezTo>
                  <a:pt x="1354772" y="463883"/>
                  <a:pt x="1385284" y="463304"/>
                  <a:pt x="1408608" y="458278"/>
                </a:cubicBezTo>
                <a:cubicBezTo>
                  <a:pt x="1483492" y="441930"/>
                  <a:pt x="1561495" y="427025"/>
                  <a:pt x="1630191" y="403061"/>
                </a:cubicBezTo>
                <a:cubicBezTo>
                  <a:pt x="1735315" y="366348"/>
                  <a:pt x="1840887" y="337881"/>
                  <a:pt x="1956289" y="332366"/>
                </a:cubicBezTo>
                <a:cubicBezTo>
                  <a:pt x="1986669" y="330865"/>
                  <a:pt x="2019100" y="336056"/>
                  <a:pt x="2042814" y="344002"/>
                </a:cubicBezTo>
                <a:cubicBezTo>
                  <a:pt x="2085261" y="358150"/>
                  <a:pt x="2126350" y="370413"/>
                  <a:pt x="2183420" y="369635"/>
                </a:cubicBezTo>
                <a:cubicBezTo>
                  <a:pt x="2235035" y="368879"/>
                  <a:pt x="2279659" y="405942"/>
                  <a:pt x="2269566" y="439859"/>
                </a:cubicBezTo>
                <a:cubicBezTo>
                  <a:pt x="2258267" y="478101"/>
                  <a:pt x="2277762" y="504964"/>
                  <a:pt x="2331129" y="524163"/>
                </a:cubicBezTo>
                <a:cubicBezTo>
                  <a:pt x="2352980" y="531807"/>
                  <a:pt x="2364861" y="546162"/>
                  <a:pt x="2385112" y="555357"/>
                </a:cubicBezTo>
                <a:cubicBezTo>
                  <a:pt x="2401860" y="562976"/>
                  <a:pt x="2421927" y="570875"/>
                  <a:pt x="2444033" y="572629"/>
                </a:cubicBezTo>
                <a:cubicBezTo>
                  <a:pt x="2483469" y="575878"/>
                  <a:pt x="2509763" y="584022"/>
                  <a:pt x="2525979" y="603233"/>
                </a:cubicBezTo>
                <a:cubicBezTo>
                  <a:pt x="2549282" y="631254"/>
                  <a:pt x="2578520" y="657481"/>
                  <a:pt x="2603911" y="684825"/>
                </a:cubicBezTo>
                <a:cubicBezTo>
                  <a:pt x="2618910" y="700624"/>
                  <a:pt x="2643515" y="707120"/>
                  <a:pt x="2678828" y="706990"/>
                </a:cubicBezTo>
                <a:cubicBezTo>
                  <a:pt x="2699243" y="707100"/>
                  <a:pt x="2725615" y="705603"/>
                  <a:pt x="2738094" y="711376"/>
                </a:cubicBezTo>
                <a:cubicBezTo>
                  <a:pt x="2805960" y="742855"/>
                  <a:pt x="2895980" y="733032"/>
                  <a:pt x="2983806" y="728243"/>
                </a:cubicBezTo>
                <a:cubicBezTo>
                  <a:pt x="2993929" y="727744"/>
                  <a:pt x="3004007" y="726871"/>
                  <a:pt x="3013997" y="725446"/>
                </a:cubicBezTo>
                <a:cubicBezTo>
                  <a:pt x="3136002" y="707474"/>
                  <a:pt x="3250133" y="713470"/>
                  <a:pt x="3364419" y="720577"/>
                </a:cubicBezTo>
                <a:cubicBezTo>
                  <a:pt x="3394563" y="722507"/>
                  <a:pt x="3428050" y="719807"/>
                  <a:pt x="3460521" y="717628"/>
                </a:cubicBezTo>
                <a:cubicBezTo>
                  <a:pt x="3545330" y="712137"/>
                  <a:pt x="3633314" y="698262"/>
                  <a:pt x="3710982" y="714182"/>
                </a:cubicBezTo>
                <a:cubicBezTo>
                  <a:pt x="3772122" y="726607"/>
                  <a:pt x="3825029" y="745116"/>
                  <a:pt x="3850961" y="778802"/>
                </a:cubicBezTo>
                <a:cubicBezTo>
                  <a:pt x="3868395" y="801427"/>
                  <a:pt x="3898481" y="813185"/>
                  <a:pt x="3946286" y="816372"/>
                </a:cubicBezTo>
                <a:cubicBezTo>
                  <a:pt x="3987480" y="819179"/>
                  <a:pt x="4025130" y="827781"/>
                  <a:pt x="4065132" y="832459"/>
                </a:cubicBezTo>
                <a:cubicBezTo>
                  <a:pt x="4086246" y="834922"/>
                  <a:pt x="4110400" y="838274"/>
                  <a:pt x="4132173" y="835167"/>
                </a:cubicBezTo>
                <a:cubicBezTo>
                  <a:pt x="4190358" y="826865"/>
                  <a:pt x="4249453" y="817300"/>
                  <a:pt x="4305858" y="804156"/>
                </a:cubicBezTo>
                <a:cubicBezTo>
                  <a:pt x="4334041" y="797490"/>
                  <a:pt x="4360739" y="782919"/>
                  <a:pt x="4382131" y="769481"/>
                </a:cubicBezTo>
                <a:cubicBezTo>
                  <a:pt x="4404161" y="755388"/>
                  <a:pt x="4425552" y="747047"/>
                  <a:pt x="4453289" y="752531"/>
                </a:cubicBezTo>
                <a:cubicBezTo>
                  <a:pt x="4522267" y="766292"/>
                  <a:pt x="4590589" y="780524"/>
                  <a:pt x="4657971" y="795835"/>
                </a:cubicBezTo>
                <a:cubicBezTo>
                  <a:pt x="4669645" y="798513"/>
                  <a:pt x="4675987" y="807238"/>
                  <a:pt x="4682399" y="813876"/>
                </a:cubicBezTo>
                <a:cubicBezTo>
                  <a:pt x="4712325" y="844914"/>
                  <a:pt x="4739115" y="876968"/>
                  <a:pt x="4771814" y="907046"/>
                </a:cubicBezTo>
                <a:cubicBezTo>
                  <a:pt x="4783117" y="917329"/>
                  <a:pt x="4807945" y="922850"/>
                  <a:pt x="4827520" y="929876"/>
                </a:cubicBezTo>
                <a:cubicBezTo>
                  <a:pt x="4833681" y="932206"/>
                  <a:pt x="4845543" y="931081"/>
                  <a:pt x="4849942" y="933851"/>
                </a:cubicBezTo>
                <a:cubicBezTo>
                  <a:pt x="4888949" y="959631"/>
                  <a:pt x="4951287" y="954890"/>
                  <a:pt x="5009626" y="957896"/>
                </a:cubicBezTo>
                <a:cubicBezTo>
                  <a:pt x="5059523" y="960407"/>
                  <a:pt x="5111928" y="960104"/>
                  <a:pt x="5158711" y="963814"/>
                </a:cubicBezTo>
                <a:cubicBezTo>
                  <a:pt x="5231307" y="969696"/>
                  <a:pt x="5298173" y="973751"/>
                  <a:pt x="5376427" y="963151"/>
                </a:cubicBezTo>
                <a:cubicBezTo>
                  <a:pt x="5408579" y="958754"/>
                  <a:pt x="5448461" y="970245"/>
                  <a:pt x="5475787" y="980508"/>
                </a:cubicBezTo>
                <a:cubicBezTo>
                  <a:pt x="5528518" y="1000363"/>
                  <a:pt x="5584839" y="1001958"/>
                  <a:pt x="5653401" y="987268"/>
                </a:cubicBezTo>
                <a:cubicBezTo>
                  <a:pt x="5676008" y="982341"/>
                  <a:pt x="5702558" y="984595"/>
                  <a:pt x="5726340" y="985357"/>
                </a:cubicBezTo>
                <a:cubicBezTo>
                  <a:pt x="5748643" y="985952"/>
                  <a:pt x="5770110" y="988364"/>
                  <a:pt x="5790563" y="991300"/>
                </a:cubicBezTo>
                <a:cubicBezTo>
                  <a:pt x="5815128" y="994969"/>
                  <a:pt x="5845522" y="996110"/>
                  <a:pt x="5860260" y="1004958"/>
                </a:cubicBezTo>
                <a:cubicBezTo>
                  <a:pt x="5906803" y="1032493"/>
                  <a:pt x="5977069" y="1037385"/>
                  <a:pt x="6042101" y="1036226"/>
                </a:cubicBezTo>
                <a:cubicBezTo>
                  <a:pt x="6128232" y="1034888"/>
                  <a:pt x="6222269" y="1027704"/>
                  <a:pt x="6301998" y="989138"/>
                </a:cubicBezTo>
                <a:cubicBezTo>
                  <a:pt x="6349672" y="965909"/>
                  <a:pt x="6396952" y="955198"/>
                  <a:pt x="6452025" y="968489"/>
                </a:cubicBezTo>
                <a:cubicBezTo>
                  <a:pt x="6489401" y="977695"/>
                  <a:pt x="6558002" y="960731"/>
                  <a:pt x="6589205" y="939474"/>
                </a:cubicBezTo>
                <a:cubicBezTo>
                  <a:pt x="6600499" y="931821"/>
                  <a:pt x="6612148" y="924116"/>
                  <a:pt x="6631069" y="911222"/>
                </a:cubicBezTo>
                <a:cubicBezTo>
                  <a:pt x="6674305" y="951313"/>
                  <a:pt x="6752346" y="944332"/>
                  <a:pt x="6828274" y="942941"/>
                </a:cubicBezTo>
                <a:cubicBezTo>
                  <a:pt x="6874780" y="942157"/>
                  <a:pt x="6889173" y="963896"/>
                  <a:pt x="6900803" y="984140"/>
                </a:cubicBezTo>
                <a:cubicBezTo>
                  <a:pt x="6921316" y="1020676"/>
                  <a:pt x="6959796" y="1032557"/>
                  <a:pt x="7034668" y="1018665"/>
                </a:cubicBezTo>
                <a:cubicBezTo>
                  <a:pt x="7117337" y="1003282"/>
                  <a:pt x="7199637" y="985309"/>
                  <a:pt x="7281067" y="966327"/>
                </a:cubicBezTo>
                <a:cubicBezTo>
                  <a:pt x="7332521" y="954266"/>
                  <a:pt x="7378029" y="936255"/>
                  <a:pt x="7412780" y="909206"/>
                </a:cubicBezTo>
                <a:cubicBezTo>
                  <a:pt x="7446535" y="882864"/>
                  <a:pt x="7455445" y="884046"/>
                  <a:pt x="7500327" y="894826"/>
                </a:cubicBezTo>
                <a:cubicBezTo>
                  <a:pt x="7552743" y="907363"/>
                  <a:pt x="7606735" y="918164"/>
                  <a:pt x="7662324" y="927415"/>
                </a:cubicBezTo>
                <a:cubicBezTo>
                  <a:pt x="7679867" y="930387"/>
                  <a:pt x="7704114" y="926740"/>
                  <a:pt x="7725334" y="924844"/>
                </a:cubicBezTo>
                <a:cubicBezTo>
                  <a:pt x="7761320" y="921787"/>
                  <a:pt x="7798617" y="920242"/>
                  <a:pt x="7833279" y="913031"/>
                </a:cubicBezTo>
                <a:cubicBezTo>
                  <a:pt x="7866516" y="906023"/>
                  <a:pt x="7898634" y="893700"/>
                  <a:pt x="7928605" y="881683"/>
                </a:cubicBezTo>
                <a:cubicBezTo>
                  <a:pt x="8012311" y="848025"/>
                  <a:pt x="8088138" y="810205"/>
                  <a:pt x="8146597" y="762968"/>
                </a:cubicBezTo>
                <a:cubicBezTo>
                  <a:pt x="8154091" y="756800"/>
                  <a:pt x="8170249" y="752606"/>
                  <a:pt x="8183577" y="749005"/>
                </a:cubicBezTo>
                <a:cubicBezTo>
                  <a:pt x="8205312" y="743071"/>
                  <a:pt x="8227788" y="737222"/>
                  <a:pt x="8250224" y="733642"/>
                </a:cubicBezTo>
                <a:cubicBezTo>
                  <a:pt x="8359189" y="716209"/>
                  <a:pt x="8441164" y="678078"/>
                  <a:pt x="8505929" y="626542"/>
                </a:cubicBezTo>
                <a:cubicBezTo>
                  <a:pt x="8524585" y="611796"/>
                  <a:pt x="8540107" y="608259"/>
                  <a:pt x="8564194" y="618796"/>
                </a:cubicBezTo>
                <a:cubicBezTo>
                  <a:pt x="8592162" y="631043"/>
                  <a:pt x="8628032" y="619507"/>
                  <a:pt x="8660705" y="611069"/>
                </a:cubicBezTo>
                <a:cubicBezTo>
                  <a:pt x="8694442" y="602479"/>
                  <a:pt x="8728514" y="593651"/>
                  <a:pt x="8762255" y="585060"/>
                </a:cubicBezTo>
                <a:cubicBezTo>
                  <a:pt x="8787227" y="578855"/>
                  <a:pt x="8811899" y="573069"/>
                  <a:pt x="8836439" y="566358"/>
                </a:cubicBezTo>
                <a:cubicBezTo>
                  <a:pt x="8912856" y="545447"/>
                  <a:pt x="8983243" y="538425"/>
                  <a:pt x="9050728" y="559575"/>
                </a:cubicBezTo>
                <a:cubicBezTo>
                  <a:pt x="9102219" y="575830"/>
                  <a:pt x="9164950" y="573868"/>
                  <a:pt x="9229627" y="557464"/>
                </a:cubicBezTo>
                <a:cubicBezTo>
                  <a:pt x="9237706" y="555368"/>
                  <a:pt x="9247529" y="550190"/>
                  <a:pt x="9253451" y="550855"/>
                </a:cubicBezTo>
                <a:cubicBezTo>
                  <a:pt x="9342568" y="560232"/>
                  <a:pt x="9405310" y="512383"/>
                  <a:pt x="9484214" y="498671"/>
                </a:cubicBezTo>
                <a:cubicBezTo>
                  <a:pt x="9519035" y="492570"/>
                  <a:pt x="9552778" y="473783"/>
                  <a:pt x="9582633" y="458384"/>
                </a:cubicBezTo>
                <a:cubicBezTo>
                  <a:pt x="9623689" y="437231"/>
                  <a:pt x="9660183" y="417297"/>
                  <a:pt x="9719670" y="415607"/>
                </a:cubicBezTo>
                <a:cubicBezTo>
                  <a:pt x="9779189" y="414101"/>
                  <a:pt x="9830940" y="393878"/>
                  <a:pt x="9871784" y="366147"/>
                </a:cubicBezTo>
                <a:cubicBezTo>
                  <a:pt x="9903014" y="345075"/>
                  <a:pt x="9939570" y="338349"/>
                  <a:pt x="9984494" y="336660"/>
                </a:cubicBezTo>
                <a:cubicBezTo>
                  <a:pt x="10040642" y="334503"/>
                  <a:pt x="10098165" y="326674"/>
                  <a:pt x="10154708" y="322193"/>
                </a:cubicBezTo>
                <a:cubicBezTo>
                  <a:pt x="10166953" y="321201"/>
                  <a:pt x="10182669" y="321603"/>
                  <a:pt x="10190446" y="325025"/>
                </a:cubicBezTo>
                <a:cubicBezTo>
                  <a:pt x="10285769" y="367692"/>
                  <a:pt x="10408999" y="350677"/>
                  <a:pt x="10530736" y="335953"/>
                </a:cubicBezTo>
                <a:cubicBezTo>
                  <a:pt x="10604506" y="327127"/>
                  <a:pt x="10678397" y="316584"/>
                  <a:pt x="10752157" y="305117"/>
                </a:cubicBezTo>
                <a:cubicBezTo>
                  <a:pt x="10777120" y="301365"/>
                  <a:pt x="10803110" y="294636"/>
                  <a:pt x="10824452" y="285927"/>
                </a:cubicBezTo>
                <a:cubicBezTo>
                  <a:pt x="10868837" y="267698"/>
                  <a:pt x="10909147" y="246465"/>
                  <a:pt x="10953152" y="228102"/>
                </a:cubicBezTo>
                <a:cubicBezTo>
                  <a:pt x="10969622" y="221030"/>
                  <a:pt x="10991730" y="217688"/>
                  <a:pt x="11011614" y="214096"/>
                </a:cubicBezTo>
                <a:cubicBezTo>
                  <a:pt x="11046743" y="207573"/>
                  <a:pt x="11086641" y="206412"/>
                  <a:pt x="11116031" y="195421"/>
                </a:cubicBezTo>
                <a:cubicBezTo>
                  <a:pt x="11192467" y="166956"/>
                  <a:pt x="11266913" y="160299"/>
                  <a:pt x="11344303" y="166629"/>
                </a:cubicBezTo>
                <a:cubicBezTo>
                  <a:pt x="11452657" y="175527"/>
                  <a:pt x="11551626" y="159519"/>
                  <a:pt x="11639050" y="108526"/>
                </a:cubicBezTo>
                <a:cubicBezTo>
                  <a:pt x="11678385" y="85543"/>
                  <a:pt x="11720243" y="87879"/>
                  <a:pt x="11757532" y="96530"/>
                </a:cubicBezTo>
                <a:cubicBezTo>
                  <a:pt x="11800499" y="106640"/>
                  <a:pt x="11840704" y="105056"/>
                  <a:pt x="11885799" y="86728"/>
                </a:cubicBezTo>
                <a:cubicBezTo>
                  <a:pt x="11895784" y="82659"/>
                  <a:pt x="11910604" y="81867"/>
                  <a:pt x="11922874" y="81060"/>
                </a:cubicBezTo>
                <a:cubicBezTo>
                  <a:pt x="11992783" y="75806"/>
                  <a:pt x="12063500" y="73647"/>
                  <a:pt x="12115331" y="33587"/>
                </a:cubicBezTo>
                <a:cubicBezTo>
                  <a:pt x="12125500" y="25715"/>
                  <a:pt x="12143693" y="20477"/>
                  <a:pt x="12158080" y="1408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7F889F-D2D8-40E1-7451-1CD1522CE9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07" t="47716" r="81244" b="35785"/>
          <a:stretch/>
        </p:blipFill>
        <p:spPr>
          <a:xfrm>
            <a:off x="1290108" y="4086781"/>
            <a:ext cx="2336830" cy="19202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931E60-BE1C-65FF-E0D3-FEFF7B41F4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01" t="65828" r="81570" b="18530"/>
          <a:stretch/>
        </p:blipFill>
        <p:spPr>
          <a:xfrm>
            <a:off x="4598994" y="3897158"/>
            <a:ext cx="2994009" cy="22994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2AF98C-4796-8E72-8E79-49A3A83C41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8" t="29843" r="81358" b="53711"/>
          <a:stretch/>
        </p:blipFill>
        <p:spPr>
          <a:xfrm>
            <a:off x="8537470" y="4086781"/>
            <a:ext cx="2392009" cy="192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426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68C433-785B-D820-1A9B-1A80B9AB30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8" t="24118" r="29412" b="17647"/>
          <a:stretch/>
        </p:blipFill>
        <p:spPr>
          <a:xfrm>
            <a:off x="0" y="71437"/>
            <a:ext cx="12062356" cy="67151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CB0EFF-D6F5-584E-F2DF-EFAC2E9BC55E}"/>
              </a:ext>
            </a:extLst>
          </p:cNvPr>
          <p:cNvSpPr txBox="1"/>
          <p:nvPr/>
        </p:nvSpPr>
        <p:spPr>
          <a:xfrm>
            <a:off x="6736382" y="6324897"/>
            <a:ext cx="1900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76997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Freeform: Shape 6">
            <a:extLst>
              <a:ext uri="{FF2B5EF4-FFF2-40B4-BE49-F238E27FC236}">
                <a16:creationId xmlns:a16="http://schemas.microsoft.com/office/drawing/2014/main" id="{C5486FEF-95C5-433A-8B8C-9C07A3C388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099082"/>
          </a:xfrm>
          <a:custGeom>
            <a:avLst/>
            <a:gdLst>
              <a:gd name="connsiteX0" fmla="*/ 7230262 w 12192000"/>
              <a:gd name="connsiteY0" fmla="*/ 5906862 h 6099082"/>
              <a:gd name="connsiteX1" fmla="*/ 7197115 w 12192000"/>
              <a:gd name="connsiteY1" fmla="*/ 5913338 h 6099082"/>
              <a:gd name="connsiteX2" fmla="*/ 7214545 w 12192000"/>
              <a:gd name="connsiteY2" fmla="*/ 5911744 h 6099082"/>
              <a:gd name="connsiteX3" fmla="*/ 7230262 w 12192000"/>
              <a:gd name="connsiteY3" fmla="*/ 5906862 h 6099082"/>
              <a:gd name="connsiteX4" fmla="*/ 7009120 w 12192000"/>
              <a:gd name="connsiteY4" fmla="*/ 5850263 h 6099082"/>
              <a:gd name="connsiteX5" fmla="*/ 7021563 w 12192000"/>
              <a:gd name="connsiteY5" fmla="*/ 5861355 h 6099082"/>
              <a:gd name="connsiteX6" fmla="*/ 7021563 w 12192000"/>
              <a:gd name="connsiteY6" fmla="*/ 5861354 h 6099082"/>
              <a:gd name="connsiteX7" fmla="*/ 7768443 w 12192000"/>
              <a:gd name="connsiteY7" fmla="*/ 5742074 h 6099082"/>
              <a:gd name="connsiteX8" fmla="*/ 7768443 w 12192000"/>
              <a:gd name="connsiteY8" fmla="*/ 5742075 h 6099082"/>
              <a:gd name="connsiteX9" fmla="*/ 7792447 w 12192000"/>
              <a:gd name="connsiteY9" fmla="*/ 5764553 h 6099082"/>
              <a:gd name="connsiteX10" fmla="*/ 7768443 w 12192000"/>
              <a:gd name="connsiteY10" fmla="*/ 5742074 h 6099082"/>
              <a:gd name="connsiteX11" fmla="*/ 4038748 w 12192000"/>
              <a:gd name="connsiteY11" fmla="*/ 5739955 h 6099082"/>
              <a:gd name="connsiteX12" fmla="*/ 4030517 w 12192000"/>
              <a:gd name="connsiteY12" fmla="*/ 5751599 h 6099082"/>
              <a:gd name="connsiteX13" fmla="*/ 4015609 w 12192000"/>
              <a:gd name="connsiteY13" fmla="*/ 5770450 h 6099082"/>
              <a:gd name="connsiteX14" fmla="*/ 3996845 w 12192000"/>
              <a:gd name="connsiteY14" fmla="*/ 5780104 h 6099082"/>
              <a:gd name="connsiteX15" fmla="*/ 4030518 w 12192000"/>
              <a:gd name="connsiteY15" fmla="*/ 5751599 h 6099082"/>
              <a:gd name="connsiteX16" fmla="*/ 6245343 w 12192000"/>
              <a:gd name="connsiteY16" fmla="*/ 5736549 h 6099082"/>
              <a:gd name="connsiteX17" fmla="*/ 6274406 w 12192000"/>
              <a:gd name="connsiteY17" fmla="*/ 5743345 h 6099082"/>
              <a:gd name="connsiteX18" fmla="*/ 6291246 w 12192000"/>
              <a:gd name="connsiteY18" fmla="*/ 5749662 h 6099082"/>
              <a:gd name="connsiteX19" fmla="*/ 6291385 w 12192000"/>
              <a:gd name="connsiteY19" fmla="*/ 5749714 h 6099082"/>
              <a:gd name="connsiteX20" fmla="*/ 6306284 w 12192000"/>
              <a:gd name="connsiteY20" fmla="*/ 5755552 h 6099082"/>
              <a:gd name="connsiteX21" fmla="*/ 6308075 w 12192000"/>
              <a:gd name="connsiteY21" fmla="*/ 5755968 h 6099082"/>
              <a:gd name="connsiteX22" fmla="*/ 6313854 w 12192000"/>
              <a:gd name="connsiteY22" fmla="*/ 5758133 h 6099082"/>
              <a:gd name="connsiteX23" fmla="*/ 6337047 w 12192000"/>
              <a:gd name="connsiteY23" fmla="*/ 5762696 h 6099082"/>
              <a:gd name="connsiteX24" fmla="*/ 6308075 w 12192000"/>
              <a:gd name="connsiteY24" fmla="*/ 5755968 h 6099082"/>
              <a:gd name="connsiteX25" fmla="*/ 6291385 w 12192000"/>
              <a:gd name="connsiteY25" fmla="*/ 5749714 h 6099082"/>
              <a:gd name="connsiteX26" fmla="*/ 6276197 w 12192000"/>
              <a:gd name="connsiteY26" fmla="*/ 5743764 h 6099082"/>
              <a:gd name="connsiteX27" fmla="*/ 6274406 w 12192000"/>
              <a:gd name="connsiteY27" fmla="*/ 5743345 h 6099082"/>
              <a:gd name="connsiteX28" fmla="*/ 6268612 w 12192000"/>
              <a:gd name="connsiteY28" fmla="*/ 5741171 h 6099082"/>
              <a:gd name="connsiteX29" fmla="*/ 6245343 w 12192000"/>
              <a:gd name="connsiteY29" fmla="*/ 5736549 h 6099082"/>
              <a:gd name="connsiteX30" fmla="*/ 3871824 w 12192000"/>
              <a:gd name="connsiteY30" fmla="*/ 5726642 h 6099082"/>
              <a:gd name="connsiteX31" fmla="*/ 3908498 w 12192000"/>
              <a:gd name="connsiteY31" fmla="*/ 5756123 h 6099082"/>
              <a:gd name="connsiteX32" fmla="*/ 3908984 w 12192000"/>
              <a:gd name="connsiteY32" fmla="*/ 5756350 h 6099082"/>
              <a:gd name="connsiteX33" fmla="*/ 3908498 w 12192000"/>
              <a:gd name="connsiteY33" fmla="*/ 5756123 h 6099082"/>
              <a:gd name="connsiteX34" fmla="*/ 3871824 w 12192000"/>
              <a:gd name="connsiteY34" fmla="*/ 5726642 h 6099082"/>
              <a:gd name="connsiteX35" fmla="*/ 6558837 w 12192000"/>
              <a:gd name="connsiteY35" fmla="*/ 5706717 h 6099082"/>
              <a:gd name="connsiteX36" fmla="*/ 6529984 w 12192000"/>
              <a:gd name="connsiteY36" fmla="*/ 5708163 h 6099082"/>
              <a:gd name="connsiteX37" fmla="*/ 6589207 w 12192000"/>
              <a:gd name="connsiteY37" fmla="*/ 5711593 h 6099082"/>
              <a:gd name="connsiteX38" fmla="*/ 6558837 w 12192000"/>
              <a:gd name="connsiteY38" fmla="*/ 5706717 h 6099082"/>
              <a:gd name="connsiteX39" fmla="*/ 4834454 w 12192000"/>
              <a:gd name="connsiteY39" fmla="*/ 5646059 h 6099082"/>
              <a:gd name="connsiteX40" fmla="*/ 4883985 w 12192000"/>
              <a:gd name="connsiteY40" fmla="*/ 5670301 h 6099082"/>
              <a:gd name="connsiteX41" fmla="*/ 4858238 w 12192000"/>
              <a:gd name="connsiteY41" fmla="*/ 5663787 h 6099082"/>
              <a:gd name="connsiteX42" fmla="*/ 4834454 w 12192000"/>
              <a:gd name="connsiteY42" fmla="*/ 5646059 h 6099082"/>
              <a:gd name="connsiteX43" fmla="*/ 5056443 w 12192000"/>
              <a:gd name="connsiteY43" fmla="*/ 5643725 h 6099082"/>
              <a:gd name="connsiteX44" fmla="*/ 5072588 w 12192000"/>
              <a:gd name="connsiteY44" fmla="*/ 5644505 h 6099082"/>
              <a:gd name="connsiteX45" fmla="*/ 5089161 w 12192000"/>
              <a:gd name="connsiteY45" fmla="*/ 5653107 h 6099082"/>
              <a:gd name="connsiteX46" fmla="*/ 5056443 w 12192000"/>
              <a:gd name="connsiteY46" fmla="*/ 5643725 h 6099082"/>
              <a:gd name="connsiteX47" fmla="*/ 739852 w 12192000"/>
              <a:gd name="connsiteY47" fmla="*/ 5343843 h 6099082"/>
              <a:gd name="connsiteX48" fmla="*/ 724278 w 12192000"/>
              <a:gd name="connsiteY48" fmla="*/ 5365062 h 6099082"/>
              <a:gd name="connsiteX49" fmla="*/ 708621 w 12192000"/>
              <a:gd name="connsiteY49" fmla="*/ 5381222 h 6099082"/>
              <a:gd name="connsiteX50" fmla="*/ 691439 w 12192000"/>
              <a:gd name="connsiteY50" fmla="*/ 5386697 h 6099082"/>
              <a:gd name="connsiteX51" fmla="*/ 708622 w 12192000"/>
              <a:gd name="connsiteY51" fmla="*/ 5381222 h 6099082"/>
              <a:gd name="connsiteX52" fmla="*/ 724279 w 12192000"/>
              <a:gd name="connsiteY52" fmla="*/ 5365062 h 6099082"/>
              <a:gd name="connsiteX53" fmla="*/ 739852 w 12192000"/>
              <a:gd name="connsiteY53" fmla="*/ 5343843 h 6099082"/>
              <a:gd name="connsiteX54" fmla="*/ 8934151 w 12192000"/>
              <a:gd name="connsiteY54" fmla="*/ 5275333 h 6099082"/>
              <a:gd name="connsiteX55" fmla="*/ 8954249 w 12192000"/>
              <a:gd name="connsiteY55" fmla="*/ 5290264 h 6099082"/>
              <a:gd name="connsiteX56" fmla="*/ 8962389 w 12192000"/>
              <a:gd name="connsiteY56" fmla="*/ 5293563 h 6099082"/>
              <a:gd name="connsiteX57" fmla="*/ 8954250 w 12192000"/>
              <a:gd name="connsiteY57" fmla="*/ 5290264 h 6099082"/>
              <a:gd name="connsiteX58" fmla="*/ 8934151 w 12192000"/>
              <a:gd name="connsiteY58" fmla="*/ 5275333 h 6099082"/>
              <a:gd name="connsiteX59" fmla="*/ 2314816 w 12192000"/>
              <a:gd name="connsiteY59" fmla="*/ 5273737 h 6099082"/>
              <a:gd name="connsiteX60" fmla="*/ 2300909 w 12192000"/>
              <a:gd name="connsiteY60" fmla="*/ 5279143 h 6099082"/>
              <a:gd name="connsiteX61" fmla="*/ 2216515 w 12192000"/>
              <a:gd name="connsiteY61" fmla="*/ 5314887 h 6099082"/>
              <a:gd name="connsiteX62" fmla="*/ 2300910 w 12192000"/>
              <a:gd name="connsiteY62" fmla="*/ 5279143 h 6099082"/>
              <a:gd name="connsiteX63" fmla="*/ 1916629 w 12192000"/>
              <a:gd name="connsiteY63" fmla="*/ 5252000 h 6099082"/>
              <a:gd name="connsiteX64" fmla="*/ 1907132 w 12192000"/>
              <a:gd name="connsiteY64" fmla="*/ 5255330 h 6099082"/>
              <a:gd name="connsiteX65" fmla="*/ 1866619 w 12192000"/>
              <a:gd name="connsiteY65" fmla="*/ 5265015 h 6099082"/>
              <a:gd name="connsiteX66" fmla="*/ 1907133 w 12192000"/>
              <a:gd name="connsiteY66" fmla="*/ 5255330 h 6099082"/>
              <a:gd name="connsiteX67" fmla="*/ 2058204 w 12192000"/>
              <a:gd name="connsiteY67" fmla="*/ 5241232 h 6099082"/>
              <a:gd name="connsiteX68" fmla="*/ 2108194 w 12192000"/>
              <a:gd name="connsiteY68" fmla="*/ 5255939 h 6099082"/>
              <a:gd name="connsiteX69" fmla="*/ 2058204 w 12192000"/>
              <a:gd name="connsiteY69" fmla="*/ 5241232 h 6099082"/>
              <a:gd name="connsiteX70" fmla="*/ 0 w 12192000"/>
              <a:gd name="connsiteY70" fmla="*/ 0 h 6099082"/>
              <a:gd name="connsiteX71" fmla="*/ 12191456 w 12192000"/>
              <a:gd name="connsiteY71" fmla="*/ 0 h 6099082"/>
              <a:gd name="connsiteX72" fmla="*/ 12191456 w 12192000"/>
              <a:gd name="connsiteY72" fmla="*/ 873938 h 6099082"/>
              <a:gd name="connsiteX73" fmla="*/ 12192000 w 12192000"/>
              <a:gd name="connsiteY73" fmla="*/ 873938 h 6099082"/>
              <a:gd name="connsiteX74" fmla="*/ 12192000 w 12192000"/>
              <a:gd name="connsiteY74" fmla="*/ 3249107 h 6099082"/>
              <a:gd name="connsiteX75" fmla="*/ 12192000 w 12192000"/>
              <a:gd name="connsiteY75" fmla="*/ 3283970 h 6099082"/>
              <a:gd name="connsiteX76" fmla="*/ 12192000 w 12192000"/>
              <a:gd name="connsiteY76" fmla="*/ 3681702 h 6099082"/>
              <a:gd name="connsiteX77" fmla="*/ 12160947 w 12192000"/>
              <a:gd name="connsiteY77" fmla="*/ 3710323 h 6099082"/>
              <a:gd name="connsiteX78" fmla="*/ 12026448 w 12192000"/>
              <a:gd name="connsiteY78" fmla="*/ 3770523 h 6099082"/>
              <a:gd name="connsiteX79" fmla="*/ 11986443 w 12192000"/>
              <a:gd name="connsiteY79" fmla="*/ 3786526 h 6099082"/>
              <a:gd name="connsiteX80" fmla="*/ 11821656 w 12192000"/>
              <a:gd name="connsiteY80" fmla="*/ 3889591 h 6099082"/>
              <a:gd name="connsiteX81" fmla="*/ 11672489 w 12192000"/>
              <a:gd name="connsiteY81" fmla="*/ 4017039 h 6099082"/>
              <a:gd name="connsiteX82" fmla="*/ 11562947 w 12192000"/>
              <a:gd name="connsiteY82" fmla="*/ 4168300 h 6099082"/>
              <a:gd name="connsiteX83" fmla="*/ 11532275 w 12192000"/>
              <a:gd name="connsiteY83" fmla="*/ 4204307 h 6099082"/>
              <a:gd name="connsiteX84" fmla="*/ 11448453 w 12192000"/>
              <a:gd name="connsiteY84" fmla="*/ 4249457 h 6099082"/>
              <a:gd name="connsiteX85" fmla="*/ 11374346 w 12192000"/>
              <a:gd name="connsiteY85" fmla="*/ 4283366 h 6099082"/>
              <a:gd name="connsiteX86" fmla="*/ 11320623 w 12192000"/>
              <a:gd name="connsiteY86" fmla="*/ 4320897 h 6099082"/>
              <a:gd name="connsiteX87" fmla="*/ 11275283 w 12192000"/>
              <a:gd name="connsiteY87" fmla="*/ 4355378 h 6099082"/>
              <a:gd name="connsiteX88" fmla="*/ 11172600 w 12192000"/>
              <a:gd name="connsiteY88" fmla="*/ 4444536 h 6099082"/>
              <a:gd name="connsiteX89" fmla="*/ 11058869 w 12192000"/>
              <a:gd name="connsiteY89" fmla="*/ 4519786 h 6099082"/>
              <a:gd name="connsiteX90" fmla="*/ 10967423 w 12192000"/>
              <a:gd name="connsiteY90" fmla="*/ 4611991 h 6099082"/>
              <a:gd name="connsiteX91" fmla="*/ 10929704 w 12192000"/>
              <a:gd name="connsiteY91" fmla="*/ 4661903 h 6099082"/>
              <a:gd name="connsiteX92" fmla="*/ 10850453 w 12192000"/>
              <a:gd name="connsiteY92" fmla="*/ 4696003 h 6099082"/>
              <a:gd name="connsiteX93" fmla="*/ 10764534 w 12192000"/>
              <a:gd name="connsiteY93" fmla="*/ 4749345 h 6099082"/>
              <a:gd name="connsiteX94" fmla="*/ 10703573 w 12192000"/>
              <a:gd name="connsiteY94" fmla="*/ 4802305 h 6099082"/>
              <a:gd name="connsiteX95" fmla="*/ 10656519 w 12192000"/>
              <a:gd name="connsiteY95" fmla="*/ 4837740 h 6099082"/>
              <a:gd name="connsiteX96" fmla="*/ 10590031 w 12192000"/>
              <a:gd name="connsiteY96" fmla="*/ 4873366 h 6099082"/>
              <a:gd name="connsiteX97" fmla="*/ 10523354 w 12192000"/>
              <a:gd name="connsiteY97" fmla="*/ 4920039 h 6099082"/>
              <a:gd name="connsiteX98" fmla="*/ 10490969 w 12192000"/>
              <a:gd name="connsiteY98" fmla="*/ 4948806 h 6099082"/>
              <a:gd name="connsiteX99" fmla="*/ 10428291 w 12192000"/>
              <a:gd name="connsiteY99" fmla="*/ 4996622 h 6099082"/>
              <a:gd name="connsiteX100" fmla="*/ 10363709 w 12192000"/>
              <a:gd name="connsiteY100" fmla="*/ 5041201 h 6099082"/>
              <a:gd name="connsiteX101" fmla="*/ 10242357 w 12192000"/>
              <a:gd name="connsiteY101" fmla="*/ 5092257 h 6099082"/>
              <a:gd name="connsiteX102" fmla="*/ 10131863 w 12192000"/>
              <a:gd name="connsiteY102" fmla="*/ 5167315 h 6099082"/>
              <a:gd name="connsiteX103" fmla="*/ 10044230 w 12192000"/>
              <a:gd name="connsiteY103" fmla="*/ 5222182 h 6099082"/>
              <a:gd name="connsiteX104" fmla="*/ 9993175 w 12192000"/>
              <a:gd name="connsiteY104" fmla="*/ 5258189 h 6099082"/>
              <a:gd name="connsiteX105" fmla="*/ 9899446 w 12192000"/>
              <a:gd name="connsiteY105" fmla="*/ 5338582 h 6099082"/>
              <a:gd name="connsiteX106" fmla="*/ 9754088 w 12192000"/>
              <a:gd name="connsiteY106" fmla="*/ 5423166 h 6099082"/>
              <a:gd name="connsiteX107" fmla="*/ 9666265 w 12192000"/>
              <a:gd name="connsiteY107" fmla="*/ 5468888 h 6099082"/>
              <a:gd name="connsiteX108" fmla="*/ 9477283 w 12192000"/>
              <a:gd name="connsiteY108" fmla="*/ 5537851 h 6099082"/>
              <a:gd name="connsiteX109" fmla="*/ 9416321 w 12192000"/>
              <a:gd name="connsiteY109" fmla="*/ 5562426 h 6099082"/>
              <a:gd name="connsiteX110" fmla="*/ 9346597 w 12192000"/>
              <a:gd name="connsiteY110" fmla="*/ 5578619 h 6099082"/>
              <a:gd name="connsiteX111" fmla="*/ 9234579 w 12192000"/>
              <a:gd name="connsiteY111" fmla="*/ 5616911 h 6099082"/>
              <a:gd name="connsiteX112" fmla="*/ 9015878 w 12192000"/>
              <a:gd name="connsiteY112" fmla="*/ 5682826 h 6099082"/>
              <a:gd name="connsiteX113" fmla="*/ 8967871 w 12192000"/>
              <a:gd name="connsiteY113" fmla="*/ 5692923 h 6099082"/>
              <a:gd name="connsiteX114" fmla="*/ 8845565 w 12192000"/>
              <a:gd name="connsiteY114" fmla="*/ 5735407 h 6099082"/>
              <a:gd name="connsiteX115" fmla="*/ 8772219 w 12192000"/>
              <a:gd name="connsiteY115" fmla="*/ 5763982 h 6099082"/>
              <a:gd name="connsiteX116" fmla="*/ 8711448 w 12192000"/>
              <a:gd name="connsiteY116" fmla="*/ 5780366 h 6099082"/>
              <a:gd name="connsiteX117" fmla="*/ 8657726 w 12192000"/>
              <a:gd name="connsiteY117" fmla="*/ 5787986 h 6099082"/>
              <a:gd name="connsiteX118" fmla="*/ 8516369 w 12192000"/>
              <a:gd name="connsiteY118" fmla="*/ 5825705 h 6099082"/>
              <a:gd name="connsiteX119" fmla="*/ 8459979 w 12192000"/>
              <a:gd name="connsiteY119" fmla="*/ 5840566 h 6099082"/>
              <a:gd name="connsiteX120" fmla="*/ 8313671 w 12192000"/>
              <a:gd name="connsiteY120" fmla="*/ 5891622 h 6099082"/>
              <a:gd name="connsiteX121" fmla="*/ 8189651 w 12192000"/>
              <a:gd name="connsiteY121" fmla="*/ 5925341 h 6099082"/>
              <a:gd name="connsiteX122" fmla="*/ 8137835 w 12192000"/>
              <a:gd name="connsiteY122" fmla="*/ 5941534 h 6099082"/>
              <a:gd name="connsiteX123" fmla="*/ 8019339 w 12192000"/>
              <a:gd name="connsiteY123" fmla="*/ 5968586 h 6099082"/>
              <a:gd name="connsiteX124" fmla="*/ 7952280 w 12192000"/>
              <a:gd name="connsiteY124" fmla="*/ 5987637 h 6099082"/>
              <a:gd name="connsiteX125" fmla="*/ 7788636 w 12192000"/>
              <a:gd name="connsiteY125" fmla="*/ 6009163 h 6099082"/>
              <a:gd name="connsiteX126" fmla="*/ 7619655 w 12192000"/>
              <a:gd name="connsiteY126" fmla="*/ 6029928 h 6099082"/>
              <a:gd name="connsiteX127" fmla="*/ 7526880 w 12192000"/>
              <a:gd name="connsiteY127" fmla="*/ 6036786 h 6099082"/>
              <a:gd name="connsiteX128" fmla="*/ 7445916 w 12192000"/>
              <a:gd name="connsiteY128" fmla="*/ 6047647 h 6099082"/>
              <a:gd name="connsiteX129" fmla="*/ 7375428 w 12192000"/>
              <a:gd name="connsiteY129" fmla="*/ 6054505 h 6099082"/>
              <a:gd name="connsiteX130" fmla="*/ 7263220 w 12192000"/>
              <a:gd name="connsiteY130" fmla="*/ 6068411 h 6099082"/>
              <a:gd name="connsiteX131" fmla="*/ 7216547 w 12192000"/>
              <a:gd name="connsiteY131" fmla="*/ 6072032 h 6099082"/>
              <a:gd name="connsiteX132" fmla="*/ 7106432 w 12192000"/>
              <a:gd name="connsiteY132" fmla="*/ 6071840 h 6099082"/>
              <a:gd name="connsiteX133" fmla="*/ 7068141 w 12192000"/>
              <a:gd name="connsiteY133" fmla="*/ 6069936 h 6099082"/>
              <a:gd name="connsiteX134" fmla="*/ 6994415 w 12192000"/>
              <a:gd name="connsiteY134" fmla="*/ 6046313 h 6099082"/>
              <a:gd name="connsiteX135" fmla="*/ 6985653 w 12192000"/>
              <a:gd name="connsiteY135" fmla="*/ 6044599 h 6099082"/>
              <a:gd name="connsiteX136" fmla="*/ 6937263 w 12192000"/>
              <a:gd name="connsiteY136" fmla="*/ 6035263 h 6099082"/>
              <a:gd name="connsiteX137" fmla="*/ 6910782 w 12192000"/>
              <a:gd name="connsiteY137" fmla="*/ 6032214 h 6099082"/>
              <a:gd name="connsiteX138" fmla="*/ 6810195 w 12192000"/>
              <a:gd name="connsiteY138" fmla="*/ 6012784 h 6099082"/>
              <a:gd name="connsiteX139" fmla="*/ 6752283 w 12192000"/>
              <a:gd name="connsiteY139" fmla="*/ 6003639 h 6099082"/>
              <a:gd name="connsiteX140" fmla="*/ 6705417 w 12192000"/>
              <a:gd name="connsiteY140" fmla="*/ 6004974 h 6099082"/>
              <a:gd name="connsiteX141" fmla="*/ 6623118 w 12192000"/>
              <a:gd name="connsiteY141" fmla="*/ 6006687 h 6099082"/>
              <a:gd name="connsiteX142" fmla="*/ 6596828 w 12192000"/>
              <a:gd name="connsiteY142" fmla="*/ 6011070 h 6099082"/>
              <a:gd name="connsiteX143" fmla="*/ 6477951 w 12192000"/>
              <a:gd name="connsiteY143" fmla="*/ 5998495 h 6099082"/>
              <a:gd name="connsiteX144" fmla="*/ 6410131 w 12192000"/>
              <a:gd name="connsiteY144" fmla="*/ 5997543 h 6099082"/>
              <a:gd name="connsiteX145" fmla="*/ 6333739 w 12192000"/>
              <a:gd name="connsiteY145" fmla="*/ 5981920 h 6099082"/>
              <a:gd name="connsiteX146" fmla="*/ 6311449 w 12192000"/>
              <a:gd name="connsiteY146" fmla="*/ 5982682 h 6099082"/>
              <a:gd name="connsiteX147" fmla="*/ 6286493 w 12192000"/>
              <a:gd name="connsiteY147" fmla="*/ 5984017 h 6099082"/>
              <a:gd name="connsiteX148" fmla="*/ 6209909 w 12192000"/>
              <a:gd name="connsiteY148" fmla="*/ 5985161 h 6099082"/>
              <a:gd name="connsiteX149" fmla="*/ 6163424 w 12192000"/>
              <a:gd name="connsiteY149" fmla="*/ 5990874 h 6099082"/>
              <a:gd name="connsiteX150" fmla="*/ 6074841 w 12192000"/>
              <a:gd name="connsiteY150" fmla="*/ 5987447 h 6099082"/>
              <a:gd name="connsiteX151" fmla="*/ 6042072 w 12192000"/>
              <a:gd name="connsiteY151" fmla="*/ 5992399 h 6099082"/>
              <a:gd name="connsiteX152" fmla="*/ 5959204 w 12192000"/>
              <a:gd name="connsiteY152" fmla="*/ 5992971 h 6099082"/>
              <a:gd name="connsiteX153" fmla="*/ 5884905 w 12192000"/>
              <a:gd name="connsiteY153" fmla="*/ 5990113 h 6099082"/>
              <a:gd name="connsiteX154" fmla="*/ 5813275 w 12192000"/>
              <a:gd name="connsiteY154" fmla="*/ 5991637 h 6099082"/>
              <a:gd name="connsiteX155" fmla="*/ 5762029 w 12192000"/>
              <a:gd name="connsiteY155" fmla="*/ 5997923 h 6099082"/>
              <a:gd name="connsiteX156" fmla="*/ 5706401 w 12192000"/>
              <a:gd name="connsiteY156" fmla="*/ 6001734 h 6099082"/>
              <a:gd name="connsiteX157" fmla="*/ 5553045 w 12192000"/>
              <a:gd name="connsiteY157" fmla="*/ 6024403 h 6099082"/>
              <a:gd name="connsiteX158" fmla="*/ 5524660 w 12192000"/>
              <a:gd name="connsiteY158" fmla="*/ 6018880 h 6099082"/>
              <a:gd name="connsiteX159" fmla="*/ 5363491 w 12192000"/>
              <a:gd name="connsiteY159" fmla="*/ 6013736 h 6099082"/>
              <a:gd name="connsiteX160" fmla="*/ 5328437 w 12192000"/>
              <a:gd name="connsiteY160" fmla="*/ 6014118 h 6099082"/>
              <a:gd name="connsiteX161" fmla="*/ 5234326 w 12192000"/>
              <a:gd name="connsiteY161" fmla="*/ 5991637 h 6099082"/>
              <a:gd name="connsiteX162" fmla="*/ 5089161 w 12192000"/>
              <a:gd name="connsiteY162" fmla="*/ 6027262 h 6099082"/>
              <a:gd name="connsiteX163" fmla="*/ 4953328 w 12192000"/>
              <a:gd name="connsiteY163" fmla="*/ 6071840 h 6099082"/>
              <a:gd name="connsiteX164" fmla="*/ 4936184 w 12192000"/>
              <a:gd name="connsiteY164" fmla="*/ 6077555 h 6099082"/>
              <a:gd name="connsiteX165" fmla="*/ 4887414 w 12192000"/>
              <a:gd name="connsiteY165" fmla="*/ 6087272 h 6099082"/>
              <a:gd name="connsiteX166" fmla="*/ 4827024 w 12192000"/>
              <a:gd name="connsiteY166" fmla="*/ 6090701 h 6099082"/>
              <a:gd name="connsiteX167" fmla="*/ 4750439 w 12192000"/>
              <a:gd name="connsiteY167" fmla="*/ 6099082 h 6099082"/>
              <a:gd name="connsiteX168" fmla="*/ 4689097 w 12192000"/>
              <a:gd name="connsiteY168" fmla="*/ 6088605 h 6099082"/>
              <a:gd name="connsiteX169" fmla="*/ 4603368 w 12192000"/>
              <a:gd name="connsiteY169" fmla="*/ 6072984 h 6099082"/>
              <a:gd name="connsiteX170" fmla="*/ 4522595 w 12192000"/>
              <a:gd name="connsiteY170" fmla="*/ 6058123 h 6099082"/>
              <a:gd name="connsiteX171" fmla="*/ 4497067 w 12192000"/>
              <a:gd name="connsiteY171" fmla="*/ 6075649 h 6099082"/>
              <a:gd name="connsiteX172" fmla="*/ 4457632 w 12192000"/>
              <a:gd name="connsiteY172" fmla="*/ 6090890 h 6099082"/>
              <a:gd name="connsiteX173" fmla="*/ 4413816 w 12192000"/>
              <a:gd name="connsiteY173" fmla="*/ 6072601 h 6099082"/>
              <a:gd name="connsiteX174" fmla="*/ 4311323 w 12192000"/>
              <a:gd name="connsiteY174" fmla="*/ 6034693 h 6099082"/>
              <a:gd name="connsiteX175" fmla="*/ 4246551 w 12192000"/>
              <a:gd name="connsiteY175" fmla="*/ 6032976 h 6099082"/>
              <a:gd name="connsiteX176" fmla="*/ 4105766 w 12192000"/>
              <a:gd name="connsiteY176" fmla="*/ 6016784 h 6099082"/>
              <a:gd name="connsiteX177" fmla="*/ 4013753 w 12192000"/>
              <a:gd name="connsiteY177" fmla="*/ 5993733 h 6099082"/>
              <a:gd name="connsiteX178" fmla="*/ 3947648 w 12192000"/>
              <a:gd name="connsiteY178" fmla="*/ 5967634 h 6099082"/>
              <a:gd name="connsiteX179" fmla="*/ 3852966 w 12192000"/>
              <a:gd name="connsiteY179" fmla="*/ 5933533 h 6099082"/>
              <a:gd name="connsiteX180" fmla="*/ 3757902 w 12192000"/>
              <a:gd name="connsiteY180" fmla="*/ 5915816 h 6099082"/>
              <a:gd name="connsiteX181" fmla="*/ 3689131 w 12192000"/>
              <a:gd name="connsiteY181" fmla="*/ 5893526 h 6099082"/>
              <a:gd name="connsiteX182" fmla="*/ 3605116 w 12192000"/>
              <a:gd name="connsiteY182" fmla="*/ 5878285 h 6099082"/>
              <a:gd name="connsiteX183" fmla="*/ 3534629 w 12192000"/>
              <a:gd name="connsiteY183" fmla="*/ 5877715 h 6099082"/>
              <a:gd name="connsiteX184" fmla="*/ 3424135 w 12192000"/>
              <a:gd name="connsiteY184" fmla="*/ 5880382 h 6099082"/>
              <a:gd name="connsiteX185" fmla="*/ 3288877 w 12192000"/>
              <a:gd name="connsiteY185" fmla="*/ 5834280 h 6099082"/>
              <a:gd name="connsiteX186" fmla="*/ 3234202 w 12192000"/>
              <a:gd name="connsiteY186" fmla="*/ 5823991 h 6099082"/>
              <a:gd name="connsiteX187" fmla="*/ 3182763 w 12192000"/>
              <a:gd name="connsiteY187" fmla="*/ 5819229 h 6099082"/>
              <a:gd name="connsiteX188" fmla="*/ 3073604 w 12192000"/>
              <a:gd name="connsiteY188" fmla="*/ 5788558 h 6099082"/>
              <a:gd name="connsiteX189" fmla="*/ 3029216 w 12192000"/>
              <a:gd name="connsiteY189" fmla="*/ 5778459 h 6099082"/>
              <a:gd name="connsiteX190" fmla="*/ 2967110 w 12192000"/>
              <a:gd name="connsiteY190" fmla="*/ 5778651 h 6099082"/>
              <a:gd name="connsiteX191" fmla="*/ 2854140 w 12192000"/>
              <a:gd name="connsiteY191" fmla="*/ 5764553 h 6099082"/>
              <a:gd name="connsiteX192" fmla="*/ 2741360 w 12192000"/>
              <a:gd name="connsiteY192" fmla="*/ 5723403 h 6099082"/>
              <a:gd name="connsiteX193" fmla="*/ 2693543 w 12192000"/>
              <a:gd name="connsiteY193" fmla="*/ 5727405 h 6099082"/>
              <a:gd name="connsiteX194" fmla="*/ 2676398 w 12192000"/>
              <a:gd name="connsiteY194" fmla="*/ 5726453 h 6099082"/>
              <a:gd name="connsiteX195" fmla="*/ 2522279 w 12192000"/>
              <a:gd name="connsiteY195" fmla="*/ 5703782 h 6099082"/>
              <a:gd name="connsiteX196" fmla="*/ 2506847 w 12192000"/>
              <a:gd name="connsiteY196" fmla="*/ 5701305 h 6099082"/>
              <a:gd name="connsiteX197" fmla="*/ 2434456 w 12192000"/>
              <a:gd name="connsiteY197" fmla="*/ 5681112 h 6099082"/>
              <a:gd name="connsiteX198" fmla="*/ 2251948 w 12192000"/>
              <a:gd name="connsiteY198" fmla="*/ 5668538 h 6099082"/>
              <a:gd name="connsiteX199" fmla="*/ 2240710 w 12192000"/>
              <a:gd name="connsiteY199" fmla="*/ 5667014 h 6099082"/>
              <a:gd name="connsiteX200" fmla="*/ 2179556 w 12192000"/>
              <a:gd name="connsiteY200" fmla="*/ 5677111 h 6099082"/>
              <a:gd name="connsiteX201" fmla="*/ 2149267 w 12192000"/>
              <a:gd name="connsiteY201" fmla="*/ 5691399 h 6099082"/>
              <a:gd name="connsiteX202" fmla="*/ 2102021 w 12192000"/>
              <a:gd name="connsiteY202" fmla="*/ 5706259 h 6099082"/>
              <a:gd name="connsiteX203" fmla="*/ 2054013 w 12192000"/>
              <a:gd name="connsiteY203" fmla="*/ 5711784 h 6099082"/>
              <a:gd name="connsiteX204" fmla="*/ 1973429 w 12192000"/>
              <a:gd name="connsiteY204" fmla="*/ 5689303 h 6099082"/>
              <a:gd name="connsiteX205" fmla="*/ 1944092 w 12192000"/>
              <a:gd name="connsiteY205" fmla="*/ 5687017 h 6099082"/>
              <a:gd name="connsiteX206" fmla="*/ 1878748 w 12192000"/>
              <a:gd name="connsiteY206" fmla="*/ 5676159 h 6099082"/>
              <a:gd name="connsiteX207" fmla="*/ 1821596 w 12192000"/>
              <a:gd name="connsiteY207" fmla="*/ 5676920 h 6099082"/>
              <a:gd name="connsiteX208" fmla="*/ 1775684 w 12192000"/>
              <a:gd name="connsiteY208" fmla="*/ 5694257 h 6099082"/>
              <a:gd name="connsiteX209" fmla="*/ 1709006 w 12192000"/>
              <a:gd name="connsiteY209" fmla="*/ 5697685 h 6099082"/>
              <a:gd name="connsiteX210" fmla="*/ 1665950 w 12192000"/>
              <a:gd name="connsiteY210" fmla="*/ 5685113 h 6099082"/>
              <a:gd name="connsiteX211" fmla="*/ 1657188 w 12192000"/>
              <a:gd name="connsiteY211" fmla="*/ 5683399 h 6099082"/>
              <a:gd name="connsiteX212" fmla="*/ 1544598 w 12192000"/>
              <a:gd name="connsiteY212" fmla="*/ 5682634 h 6099082"/>
              <a:gd name="connsiteX213" fmla="*/ 1404006 w 12192000"/>
              <a:gd name="connsiteY213" fmla="*/ 5720546 h 6099082"/>
              <a:gd name="connsiteX214" fmla="*/ 1380762 w 12192000"/>
              <a:gd name="connsiteY214" fmla="*/ 5728549 h 6099082"/>
              <a:gd name="connsiteX215" fmla="*/ 1267411 w 12192000"/>
              <a:gd name="connsiteY215" fmla="*/ 5742455 h 6099082"/>
              <a:gd name="connsiteX216" fmla="*/ 1206641 w 12192000"/>
              <a:gd name="connsiteY216" fmla="*/ 5756553 h 6099082"/>
              <a:gd name="connsiteX217" fmla="*/ 1162823 w 12192000"/>
              <a:gd name="connsiteY217" fmla="*/ 5757315 h 6099082"/>
              <a:gd name="connsiteX218" fmla="*/ 1109865 w 12192000"/>
              <a:gd name="connsiteY218" fmla="*/ 5782270 h 6099082"/>
              <a:gd name="connsiteX219" fmla="*/ 1092527 w 12192000"/>
              <a:gd name="connsiteY219" fmla="*/ 5793130 h 6099082"/>
              <a:gd name="connsiteX220" fmla="*/ 1071762 w 12192000"/>
              <a:gd name="connsiteY220" fmla="*/ 5799607 h 6099082"/>
              <a:gd name="connsiteX221" fmla="*/ 977653 w 12192000"/>
              <a:gd name="connsiteY221" fmla="*/ 5820182 h 6099082"/>
              <a:gd name="connsiteX222" fmla="*/ 960887 w 12192000"/>
              <a:gd name="connsiteY222" fmla="*/ 5831801 h 6099082"/>
              <a:gd name="connsiteX223" fmla="*/ 949646 w 12192000"/>
              <a:gd name="connsiteY223" fmla="*/ 5839042 h 6099082"/>
              <a:gd name="connsiteX224" fmla="*/ 858205 w 12192000"/>
              <a:gd name="connsiteY224" fmla="*/ 5851234 h 6099082"/>
              <a:gd name="connsiteX225" fmla="*/ 801053 w 12192000"/>
              <a:gd name="connsiteY225" fmla="*/ 5885715 h 6099082"/>
              <a:gd name="connsiteX226" fmla="*/ 785432 w 12192000"/>
              <a:gd name="connsiteY226" fmla="*/ 5900384 h 6099082"/>
              <a:gd name="connsiteX227" fmla="*/ 730754 w 12192000"/>
              <a:gd name="connsiteY227" fmla="*/ 5922482 h 6099082"/>
              <a:gd name="connsiteX228" fmla="*/ 546917 w 12192000"/>
              <a:gd name="connsiteY228" fmla="*/ 5964966 h 6099082"/>
              <a:gd name="connsiteX229" fmla="*/ 494337 w 12192000"/>
              <a:gd name="connsiteY229" fmla="*/ 5949915 h 6099082"/>
              <a:gd name="connsiteX230" fmla="*/ 394511 w 12192000"/>
              <a:gd name="connsiteY230" fmla="*/ 5990303 h 6099082"/>
              <a:gd name="connsiteX231" fmla="*/ 307259 w 12192000"/>
              <a:gd name="connsiteY231" fmla="*/ 6013163 h 6099082"/>
              <a:gd name="connsiteX232" fmla="*/ 274873 w 12192000"/>
              <a:gd name="connsiteY232" fmla="*/ 6018690 h 6099082"/>
              <a:gd name="connsiteX233" fmla="*/ 172384 w 12192000"/>
              <a:gd name="connsiteY233" fmla="*/ 6028786 h 6099082"/>
              <a:gd name="connsiteX234" fmla="*/ 119613 w 12192000"/>
              <a:gd name="connsiteY234" fmla="*/ 6051647 h 6099082"/>
              <a:gd name="connsiteX235" fmla="*/ 61197 w 12192000"/>
              <a:gd name="connsiteY235" fmla="*/ 6069150 h 6099082"/>
              <a:gd name="connsiteX236" fmla="*/ 544 w 12192000"/>
              <a:gd name="connsiteY236" fmla="*/ 6073921 h 6099082"/>
              <a:gd name="connsiteX237" fmla="*/ 544 w 12192000"/>
              <a:gd name="connsiteY237" fmla="*/ 5946682 h 6099082"/>
              <a:gd name="connsiteX238" fmla="*/ 0 w 12192000"/>
              <a:gd name="connsiteY238" fmla="*/ 5946682 h 6099082"/>
              <a:gd name="connsiteX239" fmla="*/ 0 w 12192000"/>
              <a:gd name="connsiteY239" fmla="*/ 1335314 h 6099082"/>
              <a:gd name="connsiteX240" fmla="*/ 0 w 12192000"/>
              <a:gd name="connsiteY240" fmla="*/ 873938 h 609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12192000" h="6099082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6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4" y="5758133"/>
                </a:lnTo>
                <a:cubicBezTo>
                  <a:pt x="6321454" y="5760521"/>
                  <a:pt x="6329151" y="5762258"/>
                  <a:pt x="6337047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2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3871824" y="5726642"/>
                </a:moveTo>
                <a:cubicBezTo>
                  <a:pt x="3883350" y="5738834"/>
                  <a:pt x="3895591" y="5748360"/>
                  <a:pt x="3908498" y="5756123"/>
                </a:cubicBezTo>
                <a:lnTo>
                  <a:pt x="3908984" y="5756350"/>
                </a:lnTo>
                <a:lnTo>
                  <a:pt x="3908498" y="5756123"/>
                </a:lnTo>
                <a:cubicBezTo>
                  <a:pt x="3895591" y="5748360"/>
                  <a:pt x="3883351" y="5738834"/>
                  <a:pt x="3871824" y="5726642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5" y="5670301"/>
                </a:cubicBezTo>
                <a:lnTo>
                  <a:pt x="4858238" y="5663787"/>
                </a:lnTo>
                <a:cubicBezTo>
                  <a:pt x="4849944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89" y="5648726"/>
                  <a:pt x="5089161" y="5653107"/>
                </a:cubicBezTo>
                <a:cubicBezTo>
                  <a:pt x="5078018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4" y="5990874"/>
                </a:cubicBezTo>
                <a:cubicBezTo>
                  <a:pt x="6133897" y="5985351"/>
                  <a:pt x="6104368" y="5997733"/>
                  <a:pt x="6074841" y="5987447"/>
                </a:cubicBezTo>
                <a:cubicBezTo>
                  <a:pt x="6065695" y="5984399"/>
                  <a:pt x="6053123" y="5992019"/>
                  <a:pt x="6042072" y="5992399"/>
                </a:cubicBezTo>
                <a:cubicBezTo>
                  <a:pt x="6014449" y="5993351"/>
                  <a:pt x="5986827" y="5993161"/>
                  <a:pt x="5959204" y="5992971"/>
                </a:cubicBezTo>
                <a:cubicBezTo>
                  <a:pt x="5934437" y="5992781"/>
                  <a:pt x="5908718" y="5995447"/>
                  <a:pt x="5884905" y="5990113"/>
                </a:cubicBezTo>
                <a:cubicBezTo>
                  <a:pt x="5859949" y="5984399"/>
                  <a:pt x="5837470" y="5985161"/>
                  <a:pt x="5813275" y="5991637"/>
                </a:cubicBezTo>
                <a:cubicBezTo>
                  <a:pt x="5796701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3" y="6024403"/>
                  <a:pt x="5553045" y="6024403"/>
                </a:cubicBezTo>
                <a:cubicBezTo>
                  <a:pt x="5543518" y="6024403"/>
                  <a:pt x="5533801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49" y="6016022"/>
                  <a:pt x="5339677" y="6016403"/>
                  <a:pt x="5328437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1" y="6027262"/>
                </a:cubicBezTo>
                <a:cubicBezTo>
                  <a:pt x="5044391" y="6043455"/>
                  <a:pt x="5006291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4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01305" y="6092986"/>
                  <a:pt x="4775968" y="6099082"/>
                  <a:pt x="4750439" y="6099082"/>
                </a:cubicBezTo>
                <a:cubicBezTo>
                  <a:pt x="4729865" y="6099082"/>
                  <a:pt x="4709480" y="6092034"/>
                  <a:pt x="4689097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5" y="6058123"/>
                </a:cubicBezTo>
                <a:cubicBezTo>
                  <a:pt x="4513260" y="6059457"/>
                  <a:pt x="4501257" y="6067459"/>
                  <a:pt x="4497067" y="6075649"/>
                </a:cubicBezTo>
                <a:cubicBezTo>
                  <a:pt x="4487731" y="6093938"/>
                  <a:pt x="4474968" y="6097178"/>
                  <a:pt x="4457632" y="6090890"/>
                </a:cubicBezTo>
                <a:cubicBezTo>
                  <a:pt x="4442581" y="6085555"/>
                  <a:pt x="4424103" y="6082890"/>
                  <a:pt x="4413816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5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ln>
            <a:noFill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12D6AD-7096-45BB-9C02-468B2704C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" y="3296010"/>
            <a:ext cx="12191456" cy="2849975"/>
          </a:xfrm>
          <a:custGeom>
            <a:avLst/>
            <a:gdLst>
              <a:gd name="connsiteX0" fmla="*/ 6095524 w 6095524"/>
              <a:gd name="connsiteY0" fmla="*/ 0 h 1424940"/>
              <a:gd name="connsiteX1" fmla="*/ 6095524 w 6095524"/>
              <a:gd name="connsiteY1" fmla="*/ 17431 h 1424940"/>
              <a:gd name="connsiteX2" fmla="*/ 6095524 w 6095524"/>
              <a:gd name="connsiteY2" fmla="*/ 216290 h 1424940"/>
              <a:gd name="connsiteX3" fmla="*/ 6079998 w 6095524"/>
              <a:gd name="connsiteY3" fmla="*/ 230600 h 1424940"/>
              <a:gd name="connsiteX4" fmla="*/ 6012751 w 6095524"/>
              <a:gd name="connsiteY4" fmla="*/ 260699 h 1424940"/>
              <a:gd name="connsiteX5" fmla="*/ 5992749 w 6095524"/>
              <a:gd name="connsiteY5" fmla="*/ 268700 h 1424940"/>
              <a:gd name="connsiteX6" fmla="*/ 5910358 w 6095524"/>
              <a:gd name="connsiteY6" fmla="*/ 320231 h 1424940"/>
              <a:gd name="connsiteX7" fmla="*/ 5835777 w 6095524"/>
              <a:gd name="connsiteY7" fmla="*/ 383953 h 1424940"/>
              <a:gd name="connsiteX8" fmla="*/ 5781008 w 6095524"/>
              <a:gd name="connsiteY8" fmla="*/ 459581 h 1424940"/>
              <a:gd name="connsiteX9" fmla="*/ 5765673 w 6095524"/>
              <a:gd name="connsiteY9" fmla="*/ 477584 h 1424940"/>
              <a:gd name="connsiteX10" fmla="*/ 5723763 w 6095524"/>
              <a:gd name="connsiteY10" fmla="*/ 500158 h 1424940"/>
              <a:gd name="connsiteX11" fmla="*/ 5686711 w 6095524"/>
              <a:gd name="connsiteY11" fmla="*/ 517112 h 1424940"/>
              <a:gd name="connsiteX12" fmla="*/ 5659850 w 6095524"/>
              <a:gd name="connsiteY12" fmla="*/ 535877 h 1424940"/>
              <a:gd name="connsiteX13" fmla="*/ 5637181 w 6095524"/>
              <a:gd name="connsiteY13" fmla="*/ 553117 h 1424940"/>
              <a:gd name="connsiteX14" fmla="*/ 5585841 w 6095524"/>
              <a:gd name="connsiteY14" fmla="*/ 597694 h 1424940"/>
              <a:gd name="connsiteX15" fmla="*/ 5528977 w 6095524"/>
              <a:gd name="connsiteY15" fmla="*/ 635318 h 1424940"/>
              <a:gd name="connsiteX16" fmla="*/ 5483256 w 6095524"/>
              <a:gd name="connsiteY16" fmla="*/ 681419 h 1424940"/>
              <a:gd name="connsiteX17" fmla="*/ 5464397 w 6095524"/>
              <a:gd name="connsiteY17" fmla="*/ 706374 h 1424940"/>
              <a:gd name="connsiteX18" fmla="*/ 5424773 w 6095524"/>
              <a:gd name="connsiteY18" fmla="*/ 723424 h 1424940"/>
              <a:gd name="connsiteX19" fmla="*/ 5381815 w 6095524"/>
              <a:gd name="connsiteY19" fmla="*/ 750094 h 1424940"/>
              <a:gd name="connsiteX20" fmla="*/ 5351335 w 6095524"/>
              <a:gd name="connsiteY20" fmla="*/ 776573 h 1424940"/>
              <a:gd name="connsiteX21" fmla="*/ 5327809 w 6095524"/>
              <a:gd name="connsiteY21" fmla="*/ 794290 h 1424940"/>
              <a:gd name="connsiteX22" fmla="*/ 5294566 w 6095524"/>
              <a:gd name="connsiteY22" fmla="*/ 812102 h 1424940"/>
              <a:gd name="connsiteX23" fmla="*/ 5261229 w 6095524"/>
              <a:gd name="connsiteY23" fmla="*/ 835438 h 1424940"/>
              <a:gd name="connsiteX24" fmla="*/ 5245037 w 6095524"/>
              <a:gd name="connsiteY24" fmla="*/ 849821 h 1424940"/>
              <a:gd name="connsiteX25" fmla="*/ 5213699 w 6095524"/>
              <a:gd name="connsiteY25" fmla="*/ 873728 h 1424940"/>
              <a:gd name="connsiteX26" fmla="*/ 5181409 w 6095524"/>
              <a:gd name="connsiteY26" fmla="*/ 896017 h 1424940"/>
              <a:gd name="connsiteX27" fmla="*/ 5120735 w 6095524"/>
              <a:gd name="connsiteY27" fmla="*/ 921544 h 1424940"/>
              <a:gd name="connsiteX28" fmla="*/ 5065490 w 6095524"/>
              <a:gd name="connsiteY28" fmla="*/ 959072 h 1424940"/>
              <a:gd name="connsiteX29" fmla="*/ 5021675 w 6095524"/>
              <a:gd name="connsiteY29" fmla="*/ 986504 h 1424940"/>
              <a:gd name="connsiteX30" fmla="*/ 4996148 w 6095524"/>
              <a:gd name="connsiteY30" fmla="*/ 1004507 h 1424940"/>
              <a:gd name="connsiteX31" fmla="*/ 4949285 w 6095524"/>
              <a:gd name="connsiteY31" fmla="*/ 1044702 h 1424940"/>
              <a:gd name="connsiteX32" fmla="*/ 4876609 w 6095524"/>
              <a:gd name="connsiteY32" fmla="*/ 1086993 h 1424940"/>
              <a:gd name="connsiteX33" fmla="*/ 4832699 w 6095524"/>
              <a:gd name="connsiteY33" fmla="*/ 1109853 h 1424940"/>
              <a:gd name="connsiteX34" fmla="*/ 4738211 w 6095524"/>
              <a:gd name="connsiteY34" fmla="*/ 1144334 h 1424940"/>
              <a:gd name="connsiteX35" fmla="*/ 4707731 w 6095524"/>
              <a:gd name="connsiteY35" fmla="*/ 1156621 h 1424940"/>
              <a:gd name="connsiteX36" fmla="*/ 4672870 w 6095524"/>
              <a:gd name="connsiteY36" fmla="*/ 1164717 h 1424940"/>
              <a:gd name="connsiteX37" fmla="*/ 4616863 w 6095524"/>
              <a:gd name="connsiteY37" fmla="*/ 1183862 h 1424940"/>
              <a:gd name="connsiteX38" fmla="*/ 4507516 w 6095524"/>
              <a:gd name="connsiteY38" fmla="*/ 1216819 h 1424940"/>
              <a:gd name="connsiteX39" fmla="*/ 4483513 w 6095524"/>
              <a:gd name="connsiteY39" fmla="*/ 1221867 h 1424940"/>
              <a:gd name="connsiteX40" fmla="*/ 4422362 w 6095524"/>
              <a:gd name="connsiteY40" fmla="*/ 1243108 h 1424940"/>
              <a:gd name="connsiteX41" fmla="*/ 4385691 w 6095524"/>
              <a:gd name="connsiteY41" fmla="*/ 1257395 h 1424940"/>
              <a:gd name="connsiteX42" fmla="*/ 4355306 w 6095524"/>
              <a:gd name="connsiteY42" fmla="*/ 1265587 h 1424940"/>
              <a:gd name="connsiteX43" fmla="*/ 4328446 w 6095524"/>
              <a:gd name="connsiteY43" fmla="*/ 1269397 h 1424940"/>
              <a:gd name="connsiteX44" fmla="*/ 4257770 w 6095524"/>
              <a:gd name="connsiteY44" fmla="*/ 1288256 h 1424940"/>
              <a:gd name="connsiteX45" fmla="*/ 4229576 w 6095524"/>
              <a:gd name="connsiteY45" fmla="*/ 1295686 h 1424940"/>
              <a:gd name="connsiteX46" fmla="*/ 4156424 w 6095524"/>
              <a:gd name="connsiteY46" fmla="*/ 1321213 h 1424940"/>
              <a:gd name="connsiteX47" fmla="*/ 4094416 w 6095524"/>
              <a:gd name="connsiteY47" fmla="*/ 1338072 h 1424940"/>
              <a:gd name="connsiteX48" fmla="*/ 4068509 w 6095524"/>
              <a:gd name="connsiteY48" fmla="*/ 1346168 h 1424940"/>
              <a:gd name="connsiteX49" fmla="*/ 4009263 w 6095524"/>
              <a:gd name="connsiteY49" fmla="*/ 1359694 h 1424940"/>
              <a:gd name="connsiteX50" fmla="*/ 3975735 w 6095524"/>
              <a:gd name="connsiteY50" fmla="*/ 1369219 h 1424940"/>
              <a:gd name="connsiteX51" fmla="*/ 3893915 w 6095524"/>
              <a:gd name="connsiteY51" fmla="*/ 1379982 h 1424940"/>
              <a:gd name="connsiteX52" fmla="*/ 3809428 w 6095524"/>
              <a:gd name="connsiteY52" fmla="*/ 1390364 h 1424940"/>
              <a:gd name="connsiteX53" fmla="*/ 3763042 w 6095524"/>
              <a:gd name="connsiteY53" fmla="*/ 1393793 h 1424940"/>
              <a:gd name="connsiteX54" fmla="*/ 3722561 w 6095524"/>
              <a:gd name="connsiteY54" fmla="*/ 1399223 h 1424940"/>
              <a:gd name="connsiteX55" fmla="*/ 3687318 w 6095524"/>
              <a:gd name="connsiteY55" fmla="*/ 1402652 h 1424940"/>
              <a:gd name="connsiteX56" fmla="*/ 3631216 w 6095524"/>
              <a:gd name="connsiteY56" fmla="*/ 1409605 h 1424940"/>
              <a:gd name="connsiteX57" fmla="*/ 3607880 w 6095524"/>
              <a:gd name="connsiteY57" fmla="*/ 1411415 h 1424940"/>
              <a:gd name="connsiteX58" fmla="*/ 3552825 w 6095524"/>
              <a:gd name="connsiteY58" fmla="*/ 1411319 h 1424940"/>
              <a:gd name="connsiteX59" fmla="*/ 3533680 w 6095524"/>
              <a:gd name="connsiteY59" fmla="*/ 1410367 h 1424940"/>
              <a:gd name="connsiteX60" fmla="*/ 3496818 w 6095524"/>
              <a:gd name="connsiteY60" fmla="*/ 1398556 h 1424940"/>
              <a:gd name="connsiteX61" fmla="*/ 3492437 w 6095524"/>
              <a:gd name="connsiteY61" fmla="*/ 1397699 h 1424940"/>
              <a:gd name="connsiteX62" fmla="*/ 3468243 w 6095524"/>
              <a:gd name="connsiteY62" fmla="*/ 1393031 h 1424940"/>
              <a:gd name="connsiteX63" fmla="*/ 3455003 w 6095524"/>
              <a:gd name="connsiteY63" fmla="*/ 1391507 h 1424940"/>
              <a:gd name="connsiteX64" fmla="*/ 3404711 w 6095524"/>
              <a:gd name="connsiteY64" fmla="*/ 1381792 h 1424940"/>
              <a:gd name="connsiteX65" fmla="*/ 3375756 w 6095524"/>
              <a:gd name="connsiteY65" fmla="*/ 1377220 h 1424940"/>
              <a:gd name="connsiteX66" fmla="*/ 3352324 w 6095524"/>
              <a:gd name="connsiteY66" fmla="*/ 1377887 h 1424940"/>
              <a:gd name="connsiteX67" fmla="*/ 3311176 w 6095524"/>
              <a:gd name="connsiteY67" fmla="*/ 1378744 h 1424940"/>
              <a:gd name="connsiteX68" fmla="*/ 3298031 w 6095524"/>
              <a:gd name="connsiteY68" fmla="*/ 1380935 h 1424940"/>
              <a:gd name="connsiteX69" fmla="*/ 3238595 w 6095524"/>
              <a:gd name="connsiteY69" fmla="*/ 1374648 h 1424940"/>
              <a:gd name="connsiteX70" fmla="*/ 3204686 w 6095524"/>
              <a:gd name="connsiteY70" fmla="*/ 1374172 h 1424940"/>
              <a:gd name="connsiteX71" fmla="*/ 3166491 w 6095524"/>
              <a:gd name="connsiteY71" fmla="*/ 1366361 h 1424940"/>
              <a:gd name="connsiteX72" fmla="*/ 3155347 w 6095524"/>
              <a:gd name="connsiteY72" fmla="*/ 1366742 h 1424940"/>
              <a:gd name="connsiteX73" fmla="*/ 3142869 w 6095524"/>
              <a:gd name="connsiteY73" fmla="*/ 1367409 h 1424940"/>
              <a:gd name="connsiteX74" fmla="*/ 3104578 w 6095524"/>
              <a:gd name="connsiteY74" fmla="*/ 1367981 h 1424940"/>
              <a:gd name="connsiteX75" fmla="*/ 3081337 w 6095524"/>
              <a:gd name="connsiteY75" fmla="*/ 1370838 h 1424940"/>
              <a:gd name="connsiteX76" fmla="*/ 3037047 w 6095524"/>
              <a:gd name="connsiteY76" fmla="*/ 1369124 h 1424940"/>
              <a:gd name="connsiteX77" fmla="*/ 3020663 w 6095524"/>
              <a:gd name="connsiteY77" fmla="*/ 1371600 h 1424940"/>
              <a:gd name="connsiteX78" fmla="*/ 2979230 w 6095524"/>
              <a:gd name="connsiteY78" fmla="*/ 1371886 h 1424940"/>
              <a:gd name="connsiteX79" fmla="*/ 2942082 w 6095524"/>
              <a:gd name="connsiteY79" fmla="*/ 1370457 h 1424940"/>
              <a:gd name="connsiteX80" fmla="*/ 2906268 w 6095524"/>
              <a:gd name="connsiteY80" fmla="*/ 1371219 h 1424940"/>
              <a:gd name="connsiteX81" fmla="*/ 2880646 w 6095524"/>
              <a:gd name="connsiteY81" fmla="*/ 1374362 h 1424940"/>
              <a:gd name="connsiteX82" fmla="*/ 2852833 w 6095524"/>
              <a:gd name="connsiteY82" fmla="*/ 1376267 h 1424940"/>
              <a:gd name="connsiteX83" fmla="*/ 2776157 w 6095524"/>
              <a:gd name="connsiteY83" fmla="*/ 1387602 h 1424940"/>
              <a:gd name="connsiteX84" fmla="*/ 2761965 w 6095524"/>
              <a:gd name="connsiteY84" fmla="*/ 1384840 h 1424940"/>
              <a:gd name="connsiteX85" fmla="*/ 2681383 w 6095524"/>
              <a:gd name="connsiteY85" fmla="*/ 1382268 h 1424940"/>
              <a:gd name="connsiteX86" fmla="*/ 2663857 w 6095524"/>
              <a:gd name="connsiteY86" fmla="*/ 1382459 h 1424940"/>
              <a:gd name="connsiteX87" fmla="*/ 2616803 w 6095524"/>
              <a:gd name="connsiteY87" fmla="*/ 1371219 h 1424940"/>
              <a:gd name="connsiteX88" fmla="*/ 2544223 w 6095524"/>
              <a:gd name="connsiteY88" fmla="*/ 1389031 h 1424940"/>
              <a:gd name="connsiteX89" fmla="*/ 2476309 w 6095524"/>
              <a:gd name="connsiteY89" fmla="*/ 1411319 h 1424940"/>
              <a:gd name="connsiteX90" fmla="*/ 2467737 w 6095524"/>
              <a:gd name="connsiteY90" fmla="*/ 1414177 h 1424940"/>
              <a:gd name="connsiteX91" fmla="*/ 2443353 w 6095524"/>
              <a:gd name="connsiteY91" fmla="*/ 1419035 h 1424940"/>
              <a:gd name="connsiteX92" fmla="*/ 2413159 w 6095524"/>
              <a:gd name="connsiteY92" fmla="*/ 1420749 h 1424940"/>
              <a:gd name="connsiteX93" fmla="*/ 2374868 w 6095524"/>
              <a:gd name="connsiteY93" fmla="*/ 1424940 h 1424940"/>
              <a:gd name="connsiteX94" fmla="*/ 2344198 w 6095524"/>
              <a:gd name="connsiteY94" fmla="*/ 1419701 h 1424940"/>
              <a:gd name="connsiteX95" fmla="*/ 2301335 w 6095524"/>
              <a:gd name="connsiteY95" fmla="*/ 1411891 h 1424940"/>
              <a:gd name="connsiteX96" fmla="*/ 2260949 w 6095524"/>
              <a:gd name="connsiteY96" fmla="*/ 1404461 h 1424940"/>
              <a:gd name="connsiteX97" fmla="*/ 2248186 w 6095524"/>
              <a:gd name="connsiteY97" fmla="*/ 1413224 h 1424940"/>
              <a:gd name="connsiteX98" fmla="*/ 2228469 w 6095524"/>
              <a:gd name="connsiteY98" fmla="*/ 1420844 h 1424940"/>
              <a:gd name="connsiteX99" fmla="*/ 2206562 w 6095524"/>
              <a:gd name="connsiteY99" fmla="*/ 1411700 h 1424940"/>
              <a:gd name="connsiteX100" fmla="*/ 2155317 w 6095524"/>
              <a:gd name="connsiteY100" fmla="*/ 1392746 h 1424940"/>
              <a:gd name="connsiteX101" fmla="*/ 2122932 w 6095524"/>
              <a:gd name="connsiteY101" fmla="*/ 1391888 h 1424940"/>
              <a:gd name="connsiteX102" fmla="*/ 2052542 w 6095524"/>
              <a:gd name="connsiteY102" fmla="*/ 1383792 h 1424940"/>
              <a:gd name="connsiteX103" fmla="*/ 2006537 w 6095524"/>
              <a:gd name="connsiteY103" fmla="*/ 1372267 h 1424940"/>
              <a:gd name="connsiteX104" fmla="*/ 1973486 w 6095524"/>
              <a:gd name="connsiteY104" fmla="*/ 1359218 h 1424940"/>
              <a:gd name="connsiteX105" fmla="*/ 1926146 w 6095524"/>
              <a:gd name="connsiteY105" fmla="*/ 1342168 h 1424940"/>
              <a:gd name="connsiteX106" fmla="*/ 1878616 w 6095524"/>
              <a:gd name="connsiteY106" fmla="*/ 1333310 h 1424940"/>
              <a:gd name="connsiteX107" fmla="*/ 1844231 w 6095524"/>
              <a:gd name="connsiteY107" fmla="*/ 1322165 h 1424940"/>
              <a:gd name="connsiteX108" fmla="*/ 1802225 w 6095524"/>
              <a:gd name="connsiteY108" fmla="*/ 1314545 h 1424940"/>
              <a:gd name="connsiteX109" fmla="*/ 1766983 w 6095524"/>
              <a:gd name="connsiteY109" fmla="*/ 1314260 h 1424940"/>
              <a:gd name="connsiteX110" fmla="*/ 1711738 w 6095524"/>
              <a:gd name="connsiteY110" fmla="*/ 1315593 h 1424940"/>
              <a:gd name="connsiteX111" fmla="*/ 1644111 w 6095524"/>
              <a:gd name="connsiteY111" fmla="*/ 1292543 h 1424940"/>
              <a:gd name="connsiteX112" fmla="*/ 1616774 w 6095524"/>
              <a:gd name="connsiteY112" fmla="*/ 1287399 h 1424940"/>
              <a:gd name="connsiteX113" fmla="*/ 1591056 w 6095524"/>
              <a:gd name="connsiteY113" fmla="*/ 1285018 h 1424940"/>
              <a:gd name="connsiteX114" fmla="*/ 1536478 w 6095524"/>
              <a:gd name="connsiteY114" fmla="*/ 1269683 h 1424940"/>
              <a:gd name="connsiteX115" fmla="*/ 1514285 w 6095524"/>
              <a:gd name="connsiteY115" fmla="*/ 1264634 h 1424940"/>
              <a:gd name="connsiteX116" fmla="*/ 1483233 w 6095524"/>
              <a:gd name="connsiteY116" fmla="*/ 1264730 h 1424940"/>
              <a:gd name="connsiteX117" fmla="*/ 1426750 w 6095524"/>
              <a:gd name="connsiteY117" fmla="*/ 1257681 h 1424940"/>
              <a:gd name="connsiteX118" fmla="*/ 1370362 w 6095524"/>
              <a:gd name="connsiteY118" fmla="*/ 1237107 h 1424940"/>
              <a:gd name="connsiteX119" fmla="*/ 1346454 w 6095524"/>
              <a:gd name="connsiteY119" fmla="*/ 1239107 h 1424940"/>
              <a:gd name="connsiteX120" fmla="*/ 1337882 w 6095524"/>
              <a:gd name="connsiteY120" fmla="*/ 1238631 h 1424940"/>
              <a:gd name="connsiteX121" fmla="*/ 1260825 w 6095524"/>
              <a:gd name="connsiteY121" fmla="*/ 1227296 h 1424940"/>
              <a:gd name="connsiteX122" fmla="*/ 1253109 w 6095524"/>
              <a:gd name="connsiteY122" fmla="*/ 1226058 h 1424940"/>
              <a:gd name="connsiteX123" fmla="*/ 1216915 w 6095524"/>
              <a:gd name="connsiteY123" fmla="*/ 1215962 h 1424940"/>
              <a:gd name="connsiteX124" fmla="*/ 1125664 w 6095524"/>
              <a:gd name="connsiteY124" fmla="*/ 1209675 h 1424940"/>
              <a:gd name="connsiteX125" fmla="*/ 1120045 w 6095524"/>
              <a:gd name="connsiteY125" fmla="*/ 1208913 h 1424940"/>
              <a:gd name="connsiteX126" fmla="*/ 1089469 w 6095524"/>
              <a:gd name="connsiteY126" fmla="*/ 1213961 h 1424940"/>
              <a:gd name="connsiteX127" fmla="*/ 1074325 w 6095524"/>
              <a:gd name="connsiteY127" fmla="*/ 1221105 h 1424940"/>
              <a:gd name="connsiteX128" fmla="*/ 1050703 w 6095524"/>
              <a:gd name="connsiteY128" fmla="*/ 1228535 h 1424940"/>
              <a:gd name="connsiteX129" fmla="*/ 1026700 w 6095524"/>
              <a:gd name="connsiteY129" fmla="*/ 1231297 h 1424940"/>
              <a:gd name="connsiteX130" fmla="*/ 986409 w 6095524"/>
              <a:gd name="connsiteY130" fmla="*/ 1220057 h 1424940"/>
              <a:gd name="connsiteX131" fmla="*/ 971741 w 6095524"/>
              <a:gd name="connsiteY131" fmla="*/ 1218914 h 1424940"/>
              <a:gd name="connsiteX132" fmla="*/ 939070 w 6095524"/>
              <a:gd name="connsiteY132" fmla="*/ 1213485 h 1424940"/>
              <a:gd name="connsiteX133" fmla="*/ 910495 w 6095524"/>
              <a:gd name="connsiteY133" fmla="*/ 1213866 h 1424940"/>
              <a:gd name="connsiteX134" fmla="*/ 887540 w 6095524"/>
              <a:gd name="connsiteY134" fmla="*/ 1222534 h 1424940"/>
              <a:gd name="connsiteX135" fmla="*/ 854202 w 6095524"/>
              <a:gd name="connsiteY135" fmla="*/ 1224248 h 1424940"/>
              <a:gd name="connsiteX136" fmla="*/ 832675 w 6095524"/>
              <a:gd name="connsiteY136" fmla="*/ 1217962 h 1424940"/>
              <a:gd name="connsiteX137" fmla="*/ 828294 w 6095524"/>
              <a:gd name="connsiteY137" fmla="*/ 1217105 h 1424940"/>
              <a:gd name="connsiteX138" fmla="*/ 772001 w 6095524"/>
              <a:gd name="connsiteY138" fmla="*/ 1216723 h 1424940"/>
              <a:gd name="connsiteX139" fmla="*/ 701707 w 6095524"/>
              <a:gd name="connsiteY139" fmla="*/ 1235678 h 1424940"/>
              <a:gd name="connsiteX140" fmla="*/ 690086 w 6095524"/>
              <a:gd name="connsiteY140" fmla="*/ 1239679 h 1424940"/>
              <a:gd name="connsiteX141" fmla="*/ 633412 w 6095524"/>
              <a:gd name="connsiteY141" fmla="*/ 1246632 h 1424940"/>
              <a:gd name="connsiteX142" fmla="*/ 603028 w 6095524"/>
              <a:gd name="connsiteY142" fmla="*/ 1253681 h 1424940"/>
              <a:gd name="connsiteX143" fmla="*/ 581120 w 6095524"/>
              <a:gd name="connsiteY143" fmla="*/ 1254062 h 1424940"/>
              <a:gd name="connsiteX144" fmla="*/ 554642 w 6095524"/>
              <a:gd name="connsiteY144" fmla="*/ 1266539 h 1424940"/>
              <a:gd name="connsiteX145" fmla="*/ 545973 w 6095524"/>
              <a:gd name="connsiteY145" fmla="*/ 1271969 h 1424940"/>
              <a:gd name="connsiteX146" fmla="*/ 535591 w 6095524"/>
              <a:gd name="connsiteY146" fmla="*/ 1275207 h 1424940"/>
              <a:gd name="connsiteX147" fmla="*/ 488538 w 6095524"/>
              <a:gd name="connsiteY147" fmla="*/ 1285494 h 1424940"/>
              <a:gd name="connsiteX148" fmla="*/ 480155 w 6095524"/>
              <a:gd name="connsiteY148" fmla="*/ 1291304 h 1424940"/>
              <a:gd name="connsiteX149" fmla="*/ 474535 w 6095524"/>
              <a:gd name="connsiteY149" fmla="*/ 1294924 h 1424940"/>
              <a:gd name="connsiteX150" fmla="*/ 428816 w 6095524"/>
              <a:gd name="connsiteY150" fmla="*/ 1301020 h 1424940"/>
              <a:gd name="connsiteX151" fmla="*/ 400241 w 6095524"/>
              <a:gd name="connsiteY151" fmla="*/ 1318260 h 1424940"/>
              <a:gd name="connsiteX152" fmla="*/ 392431 w 6095524"/>
              <a:gd name="connsiteY152" fmla="*/ 1325594 h 1424940"/>
              <a:gd name="connsiteX153" fmla="*/ 365093 w 6095524"/>
              <a:gd name="connsiteY153" fmla="*/ 1336643 h 1424940"/>
              <a:gd name="connsiteX154" fmla="*/ 273177 w 6095524"/>
              <a:gd name="connsiteY154" fmla="*/ 1357884 h 1424940"/>
              <a:gd name="connsiteX155" fmla="*/ 246888 w 6095524"/>
              <a:gd name="connsiteY155" fmla="*/ 1350359 h 1424940"/>
              <a:gd name="connsiteX156" fmla="*/ 196977 w 6095524"/>
              <a:gd name="connsiteY156" fmla="*/ 1370552 h 1424940"/>
              <a:gd name="connsiteX157" fmla="*/ 153352 w 6095524"/>
              <a:gd name="connsiteY157" fmla="*/ 1381982 h 1424940"/>
              <a:gd name="connsiteX158" fmla="*/ 137160 w 6095524"/>
              <a:gd name="connsiteY158" fmla="*/ 1384745 h 1424940"/>
              <a:gd name="connsiteX159" fmla="*/ 85917 w 6095524"/>
              <a:gd name="connsiteY159" fmla="*/ 1389793 h 1424940"/>
              <a:gd name="connsiteX160" fmla="*/ 59532 w 6095524"/>
              <a:gd name="connsiteY160" fmla="*/ 1401223 h 1424940"/>
              <a:gd name="connsiteX161" fmla="*/ 30325 w 6095524"/>
              <a:gd name="connsiteY161" fmla="*/ 1409974 h 1424940"/>
              <a:gd name="connsiteX162" fmla="*/ 0 w 6095524"/>
              <a:gd name="connsiteY162" fmla="*/ 1412360 h 1424940"/>
              <a:gd name="connsiteX163" fmla="*/ 0 w 6095524"/>
              <a:gd name="connsiteY163" fmla="*/ 1058622 h 1424940"/>
              <a:gd name="connsiteX164" fmla="*/ 17145 w 6095524"/>
              <a:gd name="connsiteY164" fmla="*/ 1060228 h 1424940"/>
              <a:gd name="connsiteX165" fmla="*/ 44672 w 6095524"/>
              <a:gd name="connsiteY165" fmla="*/ 1066324 h 1424940"/>
              <a:gd name="connsiteX166" fmla="*/ 84677 w 6095524"/>
              <a:gd name="connsiteY166" fmla="*/ 1076230 h 1424940"/>
              <a:gd name="connsiteX167" fmla="*/ 132017 w 6095524"/>
              <a:gd name="connsiteY167" fmla="*/ 1064990 h 1424940"/>
              <a:gd name="connsiteX168" fmla="*/ 136779 w 6095524"/>
              <a:gd name="connsiteY168" fmla="*/ 1060323 h 1424940"/>
              <a:gd name="connsiteX169" fmla="*/ 187547 w 6095524"/>
              <a:gd name="connsiteY169" fmla="*/ 1049179 h 1424940"/>
              <a:gd name="connsiteX170" fmla="*/ 270891 w 6095524"/>
              <a:gd name="connsiteY170" fmla="*/ 1036415 h 1424940"/>
              <a:gd name="connsiteX171" fmla="*/ 276320 w 6095524"/>
              <a:gd name="connsiteY171" fmla="*/ 1035558 h 1424940"/>
              <a:gd name="connsiteX172" fmla="*/ 323755 w 6095524"/>
              <a:gd name="connsiteY172" fmla="*/ 1061561 h 1424940"/>
              <a:gd name="connsiteX173" fmla="*/ 361855 w 6095524"/>
              <a:gd name="connsiteY173" fmla="*/ 1057942 h 1424940"/>
              <a:gd name="connsiteX174" fmla="*/ 379571 w 6095524"/>
              <a:gd name="connsiteY174" fmla="*/ 1039939 h 1424940"/>
              <a:gd name="connsiteX175" fmla="*/ 430530 w 6095524"/>
              <a:gd name="connsiteY175" fmla="*/ 1025747 h 1424940"/>
              <a:gd name="connsiteX176" fmla="*/ 493300 w 6095524"/>
              <a:gd name="connsiteY176" fmla="*/ 1027176 h 1424940"/>
              <a:gd name="connsiteX177" fmla="*/ 537782 w 6095524"/>
              <a:gd name="connsiteY177" fmla="*/ 1025366 h 1424940"/>
              <a:gd name="connsiteX178" fmla="*/ 562166 w 6095524"/>
              <a:gd name="connsiteY178" fmla="*/ 1015746 h 1424940"/>
              <a:gd name="connsiteX179" fmla="*/ 579596 w 6095524"/>
              <a:gd name="connsiteY179" fmla="*/ 1016699 h 1424940"/>
              <a:gd name="connsiteX180" fmla="*/ 612362 w 6095524"/>
              <a:gd name="connsiteY180" fmla="*/ 1023557 h 1424940"/>
              <a:gd name="connsiteX181" fmla="*/ 716090 w 6095524"/>
              <a:gd name="connsiteY181" fmla="*/ 1031653 h 1424940"/>
              <a:gd name="connsiteX182" fmla="*/ 758381 w 6095524"/>
              <a:gd name="connsiteY182" fmla="*/ 1018985 h 1424940"/>
              <a:gd name="connsiteX183" fmla="*/ 771049 w 6095524"/>
              <a:gd name="connsiteY183" fmla="*/ 1018699 h 1424940"/>
              <a:gd name="connsiteX184" fmla="*/ 799433 w 6095524"/>
              <a:gd name="connsiteY184" fmla="*/ 1023652 h 1424940"/>
              <a:gd name="connsiteX185" fmla="*/ 858012 w 6095524"/>
              <a:gd name="connsiteY185" fmla="*/ 1020318 h 1424940"/>
              <a:gd name="connsiteX186" fmla="*/ 879634 w 6095524"/>
              <a:gd name="connsiteY186" fmla="*/ 1015270 h 1424940"/>
              <a:gd name="connsiteX187" fmla="*/ 891635 w 6095524"/>
              <a:gd name="connsiteY187" fmla="*/ 1012031 h 1424940"/>
              <a:gd name="connsiteX188" fmla="*/ 953262 w 6095524"/>
              <a:gd name="connsiteY188" fmla="*/ 1003078 h 1424940"/>
              <a:gd name="connsiteX189" fmla="*/ 980694 w 6095524"/>
              <a:gd name="connsiteY189" fmla="*/ 993458 h 1424940"/>
              <a:gd name="connsiteX190" fmla="*/ 988124 w 6095524"/>
              <a:gd name="connsiteY190" fmla="*/ 992029 h 1424940"/>
              <a:gd name="connsiteX191" fmla="*/ 1028795 w 6095524"/>
              <a:gd name="connsiteY191" fmla="*/ 996029 h 1424940"/>
              <a:gd name="connsiteX192" fmla="*/ 1059275 w 6095524"/>
              <a:gd name="connsiteY192" fmla="*/ 1011555 h 1424940"/>
              <a:gd name="connsiteX193" fmla="*/ 1065181 w 6095524"/>
              <a:gd name="connsiteY193" fmla="*/ 1016794 h 1424940"/>
              <a:gd name="connsiteX194" fmla="*/ 1150144 w 6095524"/>
              <a:gd name="connsiteY194" fmla="*/ 1014984 h 1424940"/>
              <a:gd name="connsiteX195" fmla="*/ 1163193 w 6095524"/>
              <a:gd name="connsiteY195" fmla="*/ 1012793 h 1424940"/>
              <a:gd name="connsiteX196" fmla="*/ 1226249 w 6095524"/>
              <a:gd name="connsiteY196" fmla="*/ 1021937 h 1424940"/>
              <a:gd name="connsiteX197" fmla="*/ 1244632 w 6095524"/>
              <a:gd name="connsiteY197" fmla="*/ 1023747 h 1424940"/>
              <a:gd name="connsiteX198" fmla="*/ 1310545 w 6095524"/>
              <a:gd name="connsiteY198" fmla="*/ 1031939 h 1424940"/>
              <a:gd name="connsiteX199" fmla="*/ 1319879 w 6095524"/>
              <a:gd name="connsiteY199" fmla="*/ 1024319 h 1424940"/>
              <a:gd name="connsiteX200" fmla="*/ 1346740 w 6095524"/>
              <a:gd name="connsiteY200" fmla="*/ 1005173 h 1424940"/>
              <a:gd name="connsiteX201" fmla="*/ 1399699 w 6095524"/>
              <a:gd name="connsiteY201" fmla="*/ 988219 h 1424940"/>
              <a:gd name="connsiteX202" fmla="*/ 1414082 w 6095524"/>
              <a:gd name="connsiteY202" fmla="*/ 989171 h 1424940"/>
              <a:gd name="connsiteX203" fmla="*/ 1450467 w 6095524"/>
              <a:gd name="connsiteY203" fmla="*/ 1017461 h 1424940"/>
              <a:gd name="connsiteX204" fmla="*/ 1468184 w 6095524"/>
              <a:gd name="connsiteY204" fmla="*/ 1028795 h 1424940"/>
              <a:gd name="connsiteX205" fmla="*/ 1518476 w 6095524"/>
              <a:gd name="connsiteY205" fmla="*/ 1049655 h 1424940"/>
              <a:gd name="connsiteX206" fmla="*/ 1522667 w 6095524"/>
              <a:gd name="connsiteY206" fmla="*/ 1053465 h 1424940"/>
              <a:gd name="connsiteX207" fmla="*/ 1559814 w 6095524"/>
              <a:gd name="connsiteY207" fmla="*/ 1098709 h 1424940"/>
              <a:gd name="connsiteX208" fmla="*/ 1568196 w 6095524"/>
              <a:gd name="connsiteY208" fmla="*/ 1106424 h 1424940"/>
              <a:gd name="connsiteX209" fmla="*/ 1578293 w 6095524"/>
              <a:gd name="connsiteY209" fmla="*/ 1118426 h 1424940"/>
              <a:gd name="connsiteX210" fmla="*/ 1609820 w 6095524"/>
              <a:gd name="connsiteY210" fmla="*/ 1141667 h 1424940"/>
              <a:gd name="connsiteX211" fmla="*/ 1648873 w 6095524"/>
              <a:gd name="connsiteY211" fmla="*/ 1149096 h 1424940"/>
              <a:gd name="connsiteX212" fmla="*/ 1696022 w 6095524"/>
              <a:gd name="connsiteY212" fmla="*/ 1160431 h 1424940"/>
              <a:gd name="connsiteX213" fmla="*/ 1715739 w 6095524"/>
              <a:gd name="connsiteY213" fmla="*/ 1168051 h 1424940"/>
              <a:gd name="connsiteX214" fmla="*/ 1768602 w 6095524"/>
              <a:gd name="connsiteY214" fmla="*/ 1182529 h 1424940"/>
              <a:gd name="connsiteX215" fmla="*/ 1806321 w 6095524"/>
              <a:gd name="connsiteY215" fmla="*/ 1194721 h 1424940"/>
              <a:gd name="connsiteX216" fmla="*/ 1860709 w 6095524"/>
              <a:gd name="connsiteY216" fmla="*/ 1201865 h 1424940"/>
              <a:gd name="connsiteX217" fmla="*/ 1887093 w 6095524"/>
              <a:gd name="connsiteY217" fmla="*/ 1202150 h 1424940"/>
              <a:gd name="connsiteX218" fmla="*/ 1935575 w 6095524"/>
              <a:gd name="connsiteY218" fmla="*/ 1238726 h 1424940"/>
              <a:gd name="connsiteX219" fmla="*/ 1974247 w 6095524"/>
              <a:gd name="connsiteY219" fmla="*/ 1262920 h 1424940"/>
              <a:gd name="connsiteX220" fmla="*/ 2014919 w 6095524"/>
              <a:gd name="connsiteY220" fmla="*/ 1251204 h 1424940"/>
              <a:gd name="connsiteX221" fmla="*/ 2025968 w 6095524"/>
              <a:gd name="connsiteY221" fmla="*/ 1240155 h 1424940"/>
              <a:gd name="connsiteX222" fmla="*/ 2092643 w 6095524"/>
              <a:gd name="connsiteY222" fmla="*/ 1229678 h 1424940"/>
              <a:gd name="connsiteX223" fmla="*/ 2187893 w 6095524"/>
              <a:gd name="connsiteY223" fmla="*/ 1229297 h 1424940"/>
              <a:gd name="connsiteX224" fmla="*/ 2346294 w 6095524"/>
              <a:gd name="connsiteY224" fmla="*/ 1205484 h 1424940"/>
              <a:gd name="connsiteX225" fmla="*/ 2373916 w 6095524"/>
              <a:gd name="connsiteY225" fmla="*/ 1194435 h 1424940"/>
              <a:gd name="connsiteX226" fmla="*/ 2404967 w 6095524"/>
              <a:gd name="connsiteY226" fmla="*/ 1191673 h 1424940"/>
              <a:gd name="connsiteX227" fmla="*/ 2416874 w 6095524"/>
              <a:gd name="connsiteY227" fmla="*/ 1198436 h 1424940"/>
              <a:gd name="connsiteX228" fmla="*/ 2468975 w 6095524"/>
              <a:gd name="connsiteY228" fmla="*/ 1208532 h 1424940"/>
              <a:gd name="connsiteX229" fmla="*/ 2478882 w 6095524"/>
              <a:gd name="connsiteY229" fmla="*/ 1208723 h 1424940"/>
              <a:gd name="connsiteX230" fmla="*/ 2512791 w 6095524"/>
              <a:gd name="connsiteY230" fmla="*/ 1204436 h 1424940"/>
              <a:gd name="connsiteX231" fmla="*/ 2544223 w 6095524"/>
              <a:gd name="connsiteY231" fmla="*/ 1201960 h 1424940"/>
              <a:gd name="connsiteX232" fmla="*/ 2623471 w 6095524"/>
              <a:gd name="connsiteY232" fmla="*/ 1210056 h 1424940"/>
              <a:gd name="connsiteX233" fmla="*/ 2684241 w 6095524"/>
              <a:gd name="connsiteY233" fmla="*/ 1208151 h 1424940"/>
              <a:gd name="connsiteX234" fmla="*/ 2712244 w 6095524"/>
              <a:gd name="connsiteY234" fmla="*/ 1210056 h 1424940"/>
              <a:gd name="connsiteX235" fmla="*/ 2728055 w 6095524"/>
              <a:gd name="connsiteY235" fmla="*/ 1212914 h 1424940"/>
              <a:gd name="connsiteX236" fmla="*/ 2763869 w 6095524"/>
              <a:gd name="connsiteY236" fmla="*/ 1232821 h 1424940"/>
              <a:gd name="connsiteX237" fmla="*/ 2783491 w 6095524"/>
              <a:gd name="connsiteY237" fmla="*/ 1237298 h 1424940"/>
              <a:gd name="connsiteX238" fmla="*/ 2842546 w 6095524"/>
              <a:gd name="connsiteY238" fmla="*/ 1236917 h 1424940"/>
              <a:gd name="connsiteX239" fmla="*/ 2931128 w 6095524"/>
              <a:gd name="connsiteY239" fmla="*/ 1206913 h 1424940"/>
              <a:gd name="connsiteX240" fmla="*/ 2940368 w 6095524"/>
              <a:gd name="connsiteY240" fmla="*/ 1202912 h 1424940"/>
              <a:gd name="connsiteX241" fmla="*/ 2985421 w 6095524"/>
              <a:gd name="connsiteY241" fmla="*/ 1197959 h 1424940"/>
              <a:gd name="connsiteX242" fmla="*/ 3015996 w 6095524"/>
              <a:gd name="connsiteY242" fmla="*/ 1204722 h 1424940"/>
              <a:gd name="connsiteX243" fmla="*/ 3057621 w 6095524"/>
              <a:gd name="connsiteY243" fmla="*/ 1218724 h 1424940"/>
              <a:gd name="connsiteX244" fmla="*/ 3095054 w 6095524"/>
              <a:gd name="connsiteY244" fmla="*/ 1230440 h 1424940"/>
              <a:gd name="connsiteX245" fmla="*/ 3122295 w 6095524"/>
              <a:gd name="connsiteY245" fmla="*/ 1243679 h 1424940"/>
              <a:gd name="connsiteX246" fmla="*/ 3184589 w 6095524"/>
              <a:gd name="connsiteY246" fmla="*/ 1253395 h 1424940"/>
              <a:gd name="connsiteX247" fmla="*/ 3191066 w 6095524"/>
              <a:gd name="connsiteY247" fmla="*/ 1255014 h 1424940"/>
              <a:gd name="connsiteX248" fmla="*/ 3237929 w 6095524"/>
              <a:gd name="connsiteY248" fmla="*/ 1243203 h 1424940"/>
              <a:gd name="connsiteX249" fmla="*/ 3294221 w 6095524"/>
              <a:gd name="connsiteY249" fmla="*/ 1231202 h 1424940"/>
              <a:gd name="connsiteX250" fmla="*/ 3314319 w 6095524"/>
              <a:gd name="connsiteY250" fmla="*/ 1235297 h 1424940"/>
              <a:gd name="connsiteX251" fmla="*/ 3341846 w 6095524"/>
              <a:gd name="connsiteY251" fmla="*/ 1241108 h 1424940"/>
              <a:gd name="connsiteX252" fmla="*/ 3367373 w 6095524"/>
              <a:gd name="connsiteY252" fmla="*/ 1238060 h 1424940"/>
              <a:gd name="connsiteX253" fmla="*/ 3382899 w 6095524"/>
              <a:gd name="connsiteY253" fmla="*/ 1237774 h 1424940"/>
              <a:gd name="connsiteX254" fmla="*/ 3453765 w 6095524"/>
              <a:gd name="connsiteY254" fmla="*/ 1273397 h 1424940"/>
              <a:gd name="connsiteX255" fmla="*/ 3471767 w 6095524"/>
              <a:gd name="connsiteY255" fmla="*/ 1276350 h 1424940"/>
              <a:gd name="connsiteX256" fmla="*/ 3481959 w 6095524"/>
              <a:gd name="connsiteY256" fmla="*/ 1280732 h 1424940"/>
              <a:gd name="connsiteX257" fmla="*/ 3543396 w 6095524"/>
              <a:gd name="connsiteY257" fmla="*/ 1324928 h 1424940"/>
              <a:gd name="connsiteX258" fmla="*/ 3569494 w 6095524"/>
              <a:gd name="connsiteY258" fmla="*/ 1333881 h 1424940"/>
              <a:gd name="connsiteX259" fmla="*/ 3598164 w 6095524"/>
              <a:gd name="connsiteY259" fmla="*/ 1332071 h 1424940"/>
              <a:gd name="connsiteX260" fmla="*/ 3614738 w 6095524"/>
              <a:gd name="connsiteY260" fmla="*/ 1328833 h 1424940"/>
              <a:gd name="connsiteX261" fmla="*/ 3655886 w 6095524"/>
              <a:gd name="connsiteY261" fmla="*/ 1300734 h 1424940"/>
              <a:gd name="connsiteX262" fmla="*/ 3679317 w 6095524"/>
              <a:gd name="connsiteY262" fmla="*/ 1301687 h 1424940"/>
              <a:gd name="connsiteX263" fmla="*/ 3715893 w 6095524"/>
              <a:gd name="connsiteY263" fmla="*/ 1321022 h 1424940"/>
              <a:gd name="connsiteX264" fmla="*/ 3782282 w 6095524"/>
              <a:gd name="connsiteY264" fmla="*/ 1329690 h 1424940"/>
              <a:gd name="connsiteX265" fmla="*/ 3816001 w 6095524"/>
              <a:gd name="connsiteY265" fmla="*/ 1302639 h 1424940"/>
              <a:gd name="connsiteX266" fmla="*/ 3833431 w 6095524"/>
              <a:gd name="connsiteY266" fmla="*/ 1276636 h 1424940"/>
              <a:gd name="connsiteX267" fmla="*/ 3883819 w 6095524"/>
              <a:gd name="connsiteY267" fmla="*/ 1246442 h 1424940"/>
              <a:gd name="connsiteX268" fmla="*/ 3895821 w 6095524"/>
              <a:gd name="connsiteY268" fmla="*/ 1257681 h 1424940"/>
              <a:gd name="connsiteX269" fmla="*/ 3932778 w 6095524"/>
              <a:gd name="connsiteY269" fmla="*/ 1262444 h 1424940"/>
              <a:gd name="connsiteX270" fmla="*/ 3972782 w 6095524"/>
              <a:gd name="connsiteY270" fmla="*/ 1262063 h 1424940"/>
              <a:gd name="connsiteX271" fmla="*/ 4042505 w 6095524"/>
              <a:gd name="connsiteY271" fmla="*/ 1267111 h 1424940"/>
              <a:gd name="connsiteX272" fmla="*/ 4088892 w 6095524"/>
              <a:gd name="connsiteY272" fmla="*/ 1238250 h 1424940"/>
              <a:gd name="connsiteX273" fmla="*/ 4106609 w 6095524"/>
              <a:gd name="connsiteY273" fmla="*/ 1226344 h 1424940"/>
              <a:gd name="connsiteX274" fmla="*/ 4123182 w 6095524"/>
              <a:gd name="connsiteY274" fmla="*/ 1218724 h 1424940"/>
              <a:gd name="connsiteX275" fmla="*/ 4142328 w 6095524"/>
              <a:gd name="connsiteY275" fmla="*/ 1214438 h 1424940"/>
              <a:gd name="connsiteX276" fmla="*/ 4188524 w 6095524"/>
              <a:gd name="connsiteY276" fmla="*/ 1198245 h 1424940"/>
              <a:gd name="connsiteX277" fmla="*/ 4213860 w 6095524"/>
              <a:gd name="connsiteY277" fmla="*/ 1182338 h 1424940"/>
              <a:gd name="connsiteX278" fmla="*/ 4270820 w 6095524"/>
              <a:gd name="connsiteY278" fmla="*/ 1167003 h 1424940"/>
              <a:gd name="connsiteX279" fmla="*/ 4309587 w 6095524"/>
              <a:gd name="connsiteY279" fmla="*/ 1153287 h 1424940"/>
              <a:gd name="connsiteX280" fmla="*/ 4350449 w 6095524"/>
              <a:gd name="connsiteY280" fmla="*/ 1129665 h 1424940"/>
              <a:gd name="connsiteX281" fmla="*/ 4356164 w 6095524"/>
              <a:gd name="connsiteY281" fmla="*/ 1126046 h 1424940"/>
              <a:gd name="connsiteX282" fmla="*/ 4369880 w 6095524"/>
              <a:gd name="connsiteY282" fmla="*/ 1110520 h 1424940"/>
              <a:gd name="connsiteX283" fmla="*/ 4389787 w 6095524"/>
              <a:gd name="connsiteY283" fmla="*/ 1057085 h 1424940"/>
              <a:gd name="connsiteX284" fmla="*/ 4395502 w 6095524"/>
              <a:gd name="connsiteY284" fmla="*/ 1046226 h 1424940"/>
              <a:gd name="connsiteX285" fmla="*/ 4447413 w 6095524"/>
              <a:gd name="connsiteY285" fmla="*/ 1009650 h 1424940"/>
              <a:gd name="connsiteX286" fmla="*/ 4466654 w 6095524"/>
              <a:gd name="connsiteY286" fmla="*/ 1013079 h 1424940"/>
              <a:gd name="connsiteX287" fmla="*/ 4487894 w 6095524"/>
              <a:gd name="connsiteY287" fmla="*/ 1025081 h 1424940"/>
              <a:gd name="connsiteX288" fmla="*/ 4534472 w 6095524"/>
              <a:gd name="connsiteY288" fmla="*/ 1028224 h 1424940"/>
              <a:gd name="connsiteX289" fmla="*/ 4551903 w 6095524"/>
              <a:gd name="connsiteY289" fmla="*/ 1022033 h 1424940"/>
              <a:gd name="connsiteX290" fmla="*/ 4582382 w 6095524"/>
              <a:gd name="connsiteY290" fmla="*/ 1005364 h 1424940"/>
              <a:gd name="connsiteX291" fmla="*/ 4605909 w 6095524"/>
              <a:gd name="connsiteY291" fmla="*/ 979551 h 1424940"/>
              <a:gd name="connsiteX292" fmla="*/ 4640104 w 6095524"/>
              <a:gd name="connsiteY292" fmla="*/ 936879 h 1424940"/>
              <a:gd name="connsiteX293" fmla="*/ 4705731 w 6095524"/>
              <a:gd name="connsiteY293" fmla="*/ 920591 h 1424940"/>
              <a:gd name="connsiteX294" fmla="*/ 4730973 w 6095524"/>
              <a:gd name="connsiteY294" fmla="*/ 915162 h 1424940"/>
              <a:gd name="connsiteX295" fmla="*/ 4822794 w 6095524"/>
              <a:gd name="connsiteY295" fmla="*/ 892397 h 1424940"/>
              <a:gd name="connsiteX296" fmla="*/ 4830794 w 6095524"/>
              <a:gd name="connsiteY296" fmla="*/ 891635 h 1424940"/>
              <a:gd name="connsiteX297" fmla="*/ 4894421 w 6095524"/>
              <a:gd name="connsiteY297" fmla="*/ 865442 h 1424940"/>
              <a:gd name="connsiteX298" fmla="*/ 4909756 w 6095524"/>
              <a:gd name="connsiteY298" fmla="*/ 858964 h 1424940"/>
              <a:gd name="connsiteX299" fmla="*/ 4928521 w 6095524"/>
              <a:gd name="connsiteY299" fmla="*/ 842391 h 1424940"/>
              <a:gd name="connsiteX300" fmla="*/ 4945857 w 6095524"/>
              <a:gd name="connsiteY300" fmla="*/ 795623 h 1424940"/>
              <a:gd name="connsiteX301" fmla="*/ 4966145 w 6095524"/>
              <a:gd name="connsiteY301" fmla="*/ 774287 h 1424940"/>
              <a:gd name="connsiteX302" fmla="*/ 4980909 w 6095524"/>
              <a:gd name="connsiteY302" fmla="*/ 761333 h 1424940"/>
              <a:gd name="connsiteX303" fmla="*/ 4993862 w 6095524"/>
              <a:gd name="connsiteY303" fmla="*/ 741712 h 1424940"/>
              <a:gd name="connsiteX304" fmla="*/ 5006816 w 6095524"/>
              <a:gd name="connsiteY304" fmla="*/ 694754 h 1424940"/>
              <a:gd name="connsiteX305" fmla="*/ 5026724 w 6095524"/>
              <a:gd name="connsiteY305" fmla="*/ 653129 h 1424940"/>
              <a:gd name="connsiteX306" fmla="*/ 5062538 w 6095524"/>
              <a:gd name="connsiteY306" fmla="*/ 630079 h 1424940"/>
              <a:gd name="connsiteX307" fmla="*/ 5084731 w 6095524"/>
              <a:gd name="connsiteY307" fmla="*/ 617982 h 1424940"/>
              <a:gd name="connsiteX308" fmla="*/ 5172647 w 6095524"/>
              <a:gd name="connsiteY308" fmla="*/ 630174 h 1424940"/>
              <a:gd name="connsiteX309" fmla="*/ 5232654 w 6095524"/>
              <a:gd name="connsiteY309" fmla="*/ 642080 h 1424940"/>
              <a:gd name="connsiteX310" fmla="*/ 5252371 w 6095524"/>
              <a:gd name="connsiteY310" fmla="*/ 637508 h 1424940"/>
              <a:gd name="connsiteX311" fmla="*/ 5308092 w 6095524"/>
              <a:gd name="connsiteY311" fmla="*/ 598646 h 1424940"/>
              <a:gd name="connsiteX312" fmla="*/ 5363147 w 6095524"/>
              <a:gd name="connsiteY312" fmla="*/ 581311 h 1424940"/>
              <a:gd name="connsiteX313" fmla="*/ 5404580 w 6095524"/>
              <a:gd name="connsiteY313" fmla="*/ 576358 h 1424940"/>
              <a:gd name="connsiteX314" fmla="*/ 5440203 w 6095524"/>
              <a:gd name="connsiteY314" fmla="*/ 572548 h 1424940"/>
              <a:gd name="connsiteX315" fmla="*/ 5482971 w 6095524"/>
              <a:gd name="connsiteY315" fmla="*/ 561880 h 1424940"/>
              <a:gd name="connsiteX316" fmla="*/ 5507165 w 6095524"/>
              <a:gd name="connsiteY316" fmla="*/ 550259 h 1424940"/>
              <a:gd name="connsiteX317" fmla="*/ 5545645 w 6095524"/>
              <a:gd name="connsiteY317" fmla="*/ 533591 h 1424940"/>
              <a:gd name="connsiteX318" fmla="*/ 5585079 w 6095524"/>
              <a:gd name="connsiteY318" fmla="*/ 511969 h 1424940"/>
              <a:gd name="connsiteX319" fmla="*/ 5615368 w 6095524"/>
              <a:gd name="connsiteY319" fmla="*/ 481679 h 1424940"/>
              <a:gd name="connsiteX320" fmla="*/ 5631656 w 6095524"/>
              <a:gd name="connsiteY320" fmla="*/ 456152 h 1424940"/>
              <a:gd name="connsiteX321" fmla="*/ 5679377 w 6095524"/>
              <a:gd name="connsiteY321" fmla="*/ 419576 h 1424940"/>
              <a:gd name="connsiteX322" fmla="*/ 5722525 w 6095524"/>
              <a:gd name="connsiteY322" fmla="*/ 350615 h 1424940"/>
              <a:gd name="connsiteX323" fmla="*/ 5749576 w 6095524"/>
              <a:gd name="connsiteY323" fmla="*/ 321945 h 1424940"/>
              <a:gd name="connsiteX324" fmla="*/ 5764911 w 6095524"/>
              <a:gd name="connsiteY324" fmla="*/ 313849 h 1424940"/>
              <a:gd name="connsiteX325" fmla="*/ 5791009 w 6095524"/>
              <a:gd name="connsiteY325" fmla="*/ 293942 h 1424940"/>
              <a:gd name="connsiteX326" fmla="*/ 5806440 w 6095524"/>
              <a:gd name="connsiteY326" fmla="*/ 279178 h 1424940"/>
              <a:gd name="connsiteX327" fmla="*/ 5848636 w 6095524"/>
              <a:gd name="connsiteY327" fmla="*/ 224885 h 1424940"/>
              <a:gd name="connsiteX328" fmla="*/ 5861590 w 6095524"/>
              <a:gd name="connsiteY328" fmla="*/ 208788 h 1424940"/>
              <a:gd name="connsiteX329" fmla="*/ 5888355 w 6095524"/>
              <a:gd name="connsiteY329" fmla="*/ 181166 h 1424940"/>
              <a:gd name="connsiteX330" fmla="*/ 5900071 w 6095524"/>
              <a:gd name="connsiteY330" fmla="*/ 172784 h 1424940"/>
              <a:gd name="connsiteX331" fmla="*/ 5920740 w 6095524"/>
              <a:gd name="connsiteY331" fmla="*/ 150305 h 1424940"/>
              <a:gd name="connsiteX332" fmla="*/ 5969985 w 6095524"/>
              <a:gd name="connsiteY332" fmla="*/ 91345 h 1424940"/>
              <a:gd name="connsiteX333" fmla="*/ 5991130 w 6095524"/>
              <a:gd name="connsiteY333" fmla="*/ 58293 h 1424940"/>
              <a:gd name="connsiteX334" fmla="*/ 6033325 w 6095524"/>
              <a:gd name="connsiteY334" fmla="*/ 33909 h 1424940"/>
              <a:gd name="connsiteX335" fmla="*/ 6054376 w 6095524"/>
              <a:gd name="connsiteY335" fmla="*/ 20955 h 1424940"/>
              <a:gd name="connsiteX336" fmla="*/ 6095524 w 6095524"/>
              <a:gd name="connsiteY336" fmla="*/ 0 h 142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6095524" h="1424940">
                <a:moveTo>
                  <a:pt x="6095524" y="0"/>
                </a:moveTo>
                <a:cubicBezTo>
                  <a:pt x="6095524" y="7811"/>
                  <a:pt x="6095524" y="12573"/>
                  <a:pt x="6095524" y="17431"/>
                </a:cubicBezTo>
                <a:lnTo>
                  <a:pt x="6095524" y="216290"/>
                </a:lnTo>
                <a:lnTo>
                  <a:pt x="6079998" y="230600"/>
                </a:lnTo>
                <a:cubicBezTo>
                  <a:pt x="6058567" y="241363"/>
                  <a:pt x="6035706" y="251079"/>
                  <a:pt x="6012751" y="260699"/>
                </a:cubicBezTo>
                <a:cubicBezTo>
                  <a:pt x="6006084" y="263462"/>
                  <a:pt x="5998749" y="264986"/>
                  <a:pt x="5992749" y="268700"/>
                </a:cubicBezTo>
                <a:cubicBezTo>
                  <a:pt x="5965126" y="285655"/>
                  <a:pt x="5938361" y="303943"/>
                  <a:pt x="5910358" y="320231"/>
                </a:cubicBezTo>
                <a:cubicBezTo>
                  <a:pt x="5881497" y="337090"/>
                  <a:pt x="5855684" y="356997"/>
                  <a:pt x="5835777" y="383953"/>
                </a:cubicBezTo>
                <a:cubicBezTo>
                  <a:pt x="5817298" y="409004"/>
                  <a:pt x="5799391" y="434435"/>
                  <a:pt x="5781008" y="459581"/>
                </a:cubicBezTo>
                <a:cubicBezTo>
                  <a:pt x="5776341" y="465963"/>
                  <a:pt x="5772054" y="473488"/>
                  <a:pt x="5765673" y="477584"/>
                </a:cubicBezTo>
                <a:cubicBezTo>
                  <a:pt x="5752433" y="486156"/>
                  <a:pt x="5737955" y="493109"/>
                  <a:pt x="5723763" y="500158"/>
                </a:cubicBezTo>
                <a:cubicBezTo>
                  <a:pt x="5711571" y="506159"/>
                  <a:pt x="5698617" y="510635"/>
                  <a:pt x="5686711" y="517112"/>
                </a:cubicBezTo>
                <a:cubicBezTo>
                  <a:pt x="5677186" y="522256"/>
                  <a:pt x="5668708" y="529400"/>
                  <a:pt x="5659850" y="535877"/>
                </a:cubicBezTo>
                <a:cubicBezTo>
                  <a:pt x="5652135" y="541496"/>
                  <a:pt x="5643658" y="546354"/>
                  <a:pt x="5637181" y="553117"/>
                </a:cubicBezTo>
                <a:cubicBezTo>
                  <a:pt x="5621369" y="569500"/>
                  <a:pt x="5605462" y="585597"/>
                  <a:pt x="5585841" y="597694"/>
                </a:cubicBezTo>
                <a:cubicBezTo>
                  <a:pt x="5566505" y="609695"/>
                  <a:pt x="5548217" y="623126"/>
                  <a:pt x="5528977" y="635318"/>
                </a:cubicBezTo>
                <a:cubicBezTo>
                  <a:pt x="5510117" y="647224"/>
                  <a:pt x="5493067" y="660273"/>
                  <a:pt x="5483256" y="681419"/>
                </a:cubicBezTo>
                <a:cubicBezTo>
                  <a:pt x="5478875" y="690753"/>
                  <a:pt x="5472684" y="700945"/>
                  <a:pt x="5464397" y="706374"/>
                </a:cubicBezTo>
                <a:cubicBezTo>
                  <a:pt x="5452586" y="714089"/>
                  <a:pt x="5437632" y="716852"/>
                  <a:pt x="5424773" y="723424"/>
                </a:cubicBezTo>
                <a:cubicBezTo>
                  <a:pt x="5409628" y="731139"/>
                  <a:pt x="5392103" y="737807"/>
                  <a:pt x="5381815" y="750094"/>
                </a:cubicBezTo>
                <a:cubicBezTo>
                  <a:pt x="5372671" y="761048"/>
                  <a:pt x="5363432" y="769620"/>
                  <a:pt x="5351335" y="776573"/>
                </a:cubicBezTo>
                <a:cubicBezTo>
                  <a:pt x="5342858" y="781431"/>
                  <a:pt x="5336572" y="790289"/>
                  <a:pt x="5327809" y="794290"/>
                </a:cubicBezTo>
                <a:cubicBezTo>
                  <a:pt x="5316284" y="799624"/>
                  <a:pt x="5304663" y="803815"/>
                  <a:pt x="5294566" y="812102"/>
                </a:cubicBezTo>
                <a:cubicBezTo>
                  <a:pt x="5284089" y="820674"/>
                  <a:pt x="5272183" y="827437"/>
                  <a:pt x="5261229" y="835438"/>
                </a:cubicBezTo>
                <a:cubicBezTo>
                  <a:pt x="5255419" y="839724"/>
                  <a:pt x="5250656" y="845344"/>
                  <a:pt x="5245037" y="849821"/>
                </a:cubicBezTo>
                <a:cubicBezTo>
                  <a:pt x="5234750" y="858012"/>
                  <a:pt x="5224272" y="866013"/>
                  <a:pt x="5213699" y="873728"/>
                </a:cubicBezTo>
                <a:cubicBezTo>
                  <a:pt x="5203127" y="881444"/>
                  <a:pt x="5193030" y="890397"/>
                  <a:pt x="5181409" y="896017"/>
                </a:cubicBezTo>
                <a:cubicBezTo>
                  <a:pt x="5161598" y="905542"/>
                  <a:pt x="5139976" y="911257"/>
                  <a:pt x="5120735" y="921544"/>
                </a:cubicBezTo>
                <a:cubicBezTo>
                  <a:pt x="5101209" y="932021"/>
                  <a:pt x="5082826" y="945166"/>
                  <a:pt x="5065490" y="959072"/>
                </a:cubicBezTo>
                <a:cubicBezTo>
                  <a:pt x="5051774" y="970026"/>
                  <a:pt x="5038916" y="980885"/>
                  <a:pt x="5021675" y="986504"/>
                </a:cubicBezTo>
                <a:cubicBezTo>
                  <a:pt x="5012055" y="989648"/>
                  <a:pt x="5001959" y="996506"/>
                  <a:pt x="4996148" y="1004507"/>
                </a:cubicBezTo>
                <a:cubicBezTo>
                  <a:pt x="4983575" y="1021937"/>
                  <a:pt x="4967478" y="1034225"/>
                  <a:pt x="4949285" y="1044702"/>
                </a:cubicBezTo>
                <a:cubicBezTo>
                  <a:pt x="4924996" y="1058799"/>
                  <a:pt x="4900993" y="1073182"/>
                  <a:pt x="4876609" y="1086993"/>
                </a:cubicBezTo>
                <a:cubicBezTo>
                  <a:pt x="4862227" y="1095185"/>
                  <a:pt x="4847940" y="1103852"/>
                  <a:pt x="4832699" y="1109853"/>
                </a:cubicBezTo>
                <a:cubicBezTo>
                  <a:pt x="4801553" y="1122236"/>
                  <a:pt x="4769644" y="1132808"/>
                  <a:pt x="4738211" y="1144334"/>
                </a:cubicBezTo>
                <a:cubicBezTo>
                  <a:pt x="4727924" y="1148048"/>
                  <a:pt x="4718209" y="1153382"/>
                  <a:pt x="4707731" y="1156621"/>
                </a:cubicBezTo>
                <a:cubicBezTo>
                  <a:pt x="4696396" y="1160145"/>
                  <a:pt x="4684205" y="1161193"/>
                  <a:pt x="4672870" y="1164717"/>
                </a:cubicBezTo>
                <a:cubicBezTo>
                  <a:pt x="4654010" y="1170527"/>
                  <a:pt x="4635722" y="1177957"/>
                  <a:pt x="4616863" y="1183862"/>
                </a:cubicBezTo>
                <a:cubicBezTo>
                  <a:pt x="4580477" y="1195197"/>
                  <a:pt x="4543996" y="1206056"/>
                  <a:pt x="4507516" y="1216819"/>
                </a:cubicBezTo>
                <a:cubicBezTo>
                  <a:pt x="4499706" y="1219105"/>
                  <a:pt x="4491228" y="1219391"/>
                  <a:pt x="4483513" y="1221867"/>
                </a:cubicBezTo>
                <a:cubicBezTo>
                  <a:pt x="4463034" y="1228535"/>
                  <a:pt x="4442650" y="1235773"/>
                  <a:pt x="4422362" y="1243108"/>
                </a:cubicBezTo>
                <a:cubicBezTo>
                  <a:pt x="4410075" y="1247585"/>
                  <a:pt x="4398073" y="1253109"/>
                  <a:pt x="4385691" y="1257395"/>
                </a:cubicBezTo>
                <a:cubicBezTo>
                  <a:pt x="4375785" y="1260824"/>
                  <a:pt x="4365593" y="1263491"/>
                  <a:pt x="4355306" y="1265587"/>
                </a:cubicBezTo>
                <a:cubicBezTo>
                  <a:pt x="4346448" y="1267397"/>
                  <a:pt x="4337209" y="1267206"/>
                  <a:pt x="4328446" y="1269397"/>
                </a:cubicBezTo>
                <a:cubicBezTo>
                  <a:pt x="4304728" y="1275302"/>
                  <a:pt x="4281297" y="1281970"/>
                  <a:pt x="4257770" y="1288256"/>
                </a:cubicBezTo>
                <a:cubicBezTo>
                  <a:pt x="4248341" y="1290733"/>
                  <a:pt x="4238720" y="1292543"/>
                  <a:pt x="4229576" y="1295686"/>
                </a:cubicBezTo>
                <a:cubicBezTo>
                  <a:pt x="4205097" y="1303973"/>
                  <a:pt x="4180999" y="1313402"/>
                  <a:pt x="4156424" y="1321213"/>
                </a:cubicBezTo>
                <a:cubicBezTo>
                  <a:pt x="4136041" y="1327690"/>
                  <a:pt x="4115086" y="1332357"/>
                  <a:pt x="4094416" y="1338072"/>
                </a:cubicBezTo>
                <a:cubicBezTo>
                  <a:pt x="4085653" y="1340549"/>
                  <a:pt x="4077271" y="1344073"/>
                  <a:pt x="4068509" y="1346168"/>
                </a:cubicBezTo>
                <a:cubicBezTo>
                  <a:pt x="4048887" y="1350931"/>
                  <a:pt x="4028980" y="1354931"/>
                  <a:pt x="4009263" y="1359694"/>
                </a:cubicBezTo>
                <a:cubicBezTo>
                  <a:pt x="3998023" y="1362456"/>
                  <a:pt x="3987165" y="1367409"/>
                  <a:pt x="3975735" y="1369219"/>
                </a:cubicBezTo>
                <a:cubicBezTo>
                  <a:pt x="3948589" y="1373505"/>
                  <a:pt x="3921252" y="1376553"/>
                  <a:pt x="3893915" y="1379982"/>
                </a:cubicBezTo>
                <a:cubicBezTo>
                  <a:pt x="3865722" y="1383506"/>
                  <a:pt x="3837623" y="1387221"/>
                  <a:pt x="3809428" y="1390364"/>
                </a:cubicBezTo>
                <a:cubicBezTo>
                  <a:pt x="3793998" y="1391984"/>
                  <a:pt x="3778472" y="1392269"/>
                  <a:pt x="3763042" y="1393793"/>
                </a:cubicBezTo>
                <a:cubicBezTo>
                  <a:pt x="3749516" y="1395127"/>
                  <a:pt x="3736086" y="1397603"/>
                  <a:pt x="3722561" y="1399223"/>
                </a:cubicBezTo>
                <a:cubicBezTo>
                  <a:pt x="3710845" y="1400556"/>
                  <a:pt x="3699034" y="1401318"/>
                  <a:pt x="3687318" y="1402652"/>
                </a:cubicBezTo>
                <a:cubicBezTo>
                  <a:pt x="3668554" y="1404842"/>
                  <a:pt x="3649885" y="1407319"/>
                  <a:pt x="3631216" y="1409605"/>
                </a:cubicBezTo>
                <a:cubicBezTo>
                  <a:pt x="3623406" y="1410462"/>
                  <a:pt x="3615214" y="1412843"/>
                  <a:pt x="3607880" y="1411415"/>
                </a:cubicBezTo>
                <a:cubicBezTo>
                  <a:pt x="3589401" y="1407795"/>
                  <a:pt x="3571208" y="1408843"/>
                  <a:pt x="3552825" y="1411319"/>
                </a:cubicBezTo>
                <a:cubicBezTo>
                  <a:pt x="3546539" y="1412177"/>
                  <a:pt x="3539776" y="1411986"/>
                  <a:pt x="3533680" y="1410367"/>
                </a:cubicBezTo>
                <a:cubicBezTo>
                  <a:pt x="3521202" y="1407128"/>
                  <a:pt x="3509106" y="1402556"/>
                  <a:pt x="3496818" y="1398556"/>
                </a:cubicBezTo>
                <a:cubicBezTo>
                  <a:pt x="3495484" y="1398080"/>
                  <a:pt x="3493865" y="1397984"/>
                  <a:pt x="3492437" y="1397699"/>
                </a:cubicBezTo>
                <a:cubicBezTo>
                  <a:pt x="3484340" y="1396079"/>
                  <a:pt x="3476340" y="1394460"/>
                  <a:pt x="3468243" y="1393031"/>
                </a:cubicBezTo>
                <a:cubicBezTo>
                  <a:pt x="3463862" y="1392269"/>
                  <a:pt x="3459385" y="1392174"/>
                  <a:pt x="3455003" y="1391507"/>
                </a:cubicBezTo>
                <a:cubicBezTo>
                  <a:pt x="3438049" y="1388840"/>
                  <a:pt x="3419380" y="1393317"/>
                  <a:pt x="3404711" y="1381792"/>
                </a:cubicBezTo>
                <a:cubicBezTo>
                  <a:pt x="3395186" y="1374362"/>
                  <a:pt x="3385947" y="1376077"/>
                  <a:pt x="3375756" y="1377220"/>
                </a:cubicBezTo>
                <a:cubicBezTo>
                  <a:pt x="3368040" y="1378077"/>
                  <a:pt x="3360134" y="1377791"/>
                  <a:pt x="3352324" y="1377887"/>
                </a:cubicBezTo>
                <a:cubicBezTo>
                  <a:pt x="3338608" y="1378172"/>
                  <a:pt x="3324892" y="1378268"/>
                  <a:pt x="3311176" y="1378744"/>
                </a:cubicBezTo>
                <a:cubicBezTo>
                  <a:pt x="3306794" y="1378934"/>
                  <a:pt x="3302318" y="1381316"/>
                  <a:pt x="3298031" y="1380935"/>
                </a:cubicBezTo>
                <a:cubicBezTo>
                  <a:pt x="3278219" y="1379125"/>
                  <a:pt x="3258407" y="1376267"/>
                  <a:pt x="3238595" y="1374648"/>
                </a:cubicBezTo>
                <a:cubicBezTo>
                  <a:pt x="3227356" y="1373696"/>
                  <a:pt x="3215830" y="1375505"/>
                  <a:pt x="3204686" y="1374172"/>
                </a:cubicBezTo>
                <a:cubicBezTo>
                  <a:pt x="3191828" y="1372648"/>
                  <a:pt x="3179255" y="1368743"/>
                  <a:pt x="3166491" y="1366361"/>
                </a:cubicBezTo>
                <a:cubicBezTo>
                  <a:pt x="3162967" y="1365695"/>
                  <a:pt x="3159062" y="1366552"/>
                  <a:pt x="3155347" y="1366742"/>
                </a:cubicBezTo>
                <a:cubicBezTo>
                  <a:pt x="3151156" y="1366933"/>
                  <a:pt x="3147060" y="1367314"/>
                  <a:pt x="3142869" y="1367409"/>
                </a:cubicBezTo>
                <a:cubicBezTo>
                  <a:pt x="3130105" y="1367600"/>
                  <a:pt x="3117342" y="1367314"/>
                  <a:pt x="3104578" y="1367981"/>
                </a:cubicBezTo>
                <a:cubicBezTo>
                  <a:pt x="3096768" y="1368362"/>
                  <a:pt x="3088577" y="1372267"/>
                  <a:pt x="3081337" y="1370838"/>
                </a:cubicBezTo>
                <a:cubicBezTo>
                  <a:pt x="3066574" y="1368076"/>
                  <a:pt x="3051810" y="1374267"/>
                  <a:pt x="3037047" y="1369124"/>
                </a:cubicBezTo>
                <a:cubicBezTo>
                  <a:pt x="3032474" y="1367600"/>
                  <a:pt x="3026188" y="1371410"/>
                  <a:pt x="3020663" y="1371600"/>
                </a:cubicBezTo>
                <a:cubicBezTo>
                  <a:pt x="3006852" y="1372076"/>
                  <a:pt x="2993041" y="1371981"/>
                  <a:pt x="2979230" y="1371886"/>
                </a:cubicBezTo>
                <a:cubicBezTo>
                  <a:pt x="2966847" y="1371791"/>
                  <a:pt x="2953988" y="1373124"/>
                  <a:pt x="2942082" y="1370457"/>
                </a:cubicBezTo>
                <a:cubicBezTo>
                  <a:pt x="2929604" y="1367600"/>
                  <a:pt x="2918365" y="1367981"/>
                  <a:pt x="2906268" y="1371219"/>
                </a:cubicBezTo>
                <a:cubicBezTo>
                  <a:pt x="2897981" y="1373410"/>
                  <a:pt x="2889218" y="1373696"/>
                  <a:pt x="2880646" y="1374362"/>
                </a:cubicBezTo>
                <a:cubicBezTo>
                  <a:pt x="2871407" y="1375124"/>
                  <a:pt x="2861215" y="1373124"/>
                  <a:pt x="2852833" y="1376267"/>
                </a:cubicBezTo>
                <a:cubicBezTo>
                  <a:pt x="2827877" y="1385602"/>
                  <a:pt x="2802255" y="1387602"/>
                  <a:pt x="2776157" y="1387602"/>
                </a:cubicBezTo>
                <a:cubicBezTo>
                  <a:pt x="2771394" y="1387602"/>
                  <a:pt x="2766536" y="1386269"/>
                  <a:pt x="2761965" y="1384840"/>
                </a:cubicBezTo>
                <a:cubicBezTo>
                  <a:pt x="2735294" y="1376267"/>
                  <a:pt x="2708529" y="1377029"/>
                  <a:pt x="2681383" y="1382268"/>
                </a:cubicBezTo>
                <a:cubicBezTo>
                  <a:pt x="2675763" y="1383411"/>
                  <a:pt x="2669477" y="1383602"/>
                  <a:pt x="2663857" y="1382459"/>
                </a:cubicBezTo>
                <a:cubicBezTo>
                  <a:pt x="2648045" y="1379125"/>
                  <a:pt x="2632710" y="1373600"/>
                  <a:pt x="2616803" y="1371219"/>
                </a:cubicBezTo>
                <a:cubicBezTo>
                  <a:pt x="2590515" y="1367314"/>
                  <a:pt x="2567750" y="1380458"/>
                  <a:pt x="2544223" y="1389031"/>
                </a:cubicBezTo>
                <a:cubicBezTo>
                  <a:pt x="2521839" y="1397127"/>
                  <a:pt x="2502789" y="1415415"/>
                  <a:pt x="2476309" y="1411319"/>
                </a:cubicBezTo>
                <a:cubicBezTo>
                  <a:pt x="2473643" y="1410938"/>
                  <a:pt x="2470690" y="1413510"/>
                  <a:pt x="2467737" y="1414177"/>
                </a:cubicBezTo>
                <a:cubicBezTo>
                  <a:pt x="2459641" y="1415987"/>
                  <a:pt x="2451545" y="1418177"/>
                  <a:pt x="2443353" y="1419035"/>
                </a:cubicBezTo>
                <a:cubicBezTo>
                  <a:pt x="2433352" y="1420178"/>
                  <a:pt x="2423160" y="1419797"/>
                  <a:pt x="2413159" y="1420749"/>
                </a:cubicBezTo>
                <a:cubicBezTo>
                  <a:pt x="2400300" y="1421892"/>
                  <a:pt x="2387632" y="1424940"/>
                  <a:pt x="2374868" y="1424940"/>
                </a:cubicBezTo>
                <a:cubicBezTo>
                  <a:pt x="2364581" y="1424940"/>
                  <a:pt x="2354389" y="1421416"/>
                  <a:pt x="2344198" y="1419701"/>
                </a:cubicBezTo>
                <a:cubicBezTo>
                  <a:pt x="2329815" y="1417320"/>
                  <a:pt x="2314003" y="1417987"/>
                  <a:pt x="2301335" y="1411891"/>
                </a:cubicBezTo>
                <a:cubicBezTo>
                  <a:pt x="2287810" y="1405414"/>
                  <a:pt x="2274951" y="1402461"/>
                  <a:pt x="2260949" y="1404461"/>
                </a:cubicBezTo>
                <a:cubicBezTo>
                  <a:pt x="2256282" y="1405128"/>
                  <a:pt x="2250281" y="1409129"/>
                  <a:pt x="2248186" y="1413224"/>
                </a:cubicBezTo>
                <a:cubicBezTo>
                  <a:pt x="2243518" y="1422368"/>
                  <a:pt x="2237137" y="1423988"/>
                  <a:pt x="2228469" y="1420844"/>
                </a:cubicBezTo>
                <a:cubicBezTo>
                  <a:pt x="2220944" y="1418177"/>
                  <a:pt x="2211705" y="1416844"/>
                  <a:pt x="2206562" y="1411700"/>
                </a:cubicBezTo>
                <a:cubicBezTo>
                  <a:pt x="2191988" y="1397127"/>
                  <a:pt x="2173414" y="1396651"/>
                  <a:pt x="2155317" y="1392746"/>
                </a:cubicBezTo>
                <a:cubicBezTo>
                  <a:pt x="2144269" y="1390364"/>
                  <a:pt x="2133981" y="1390269"/>
                  <a:pt x="2122932" y="1391888"/>
                </a:cubicBezTo>
                <a:cubicBezTo>
                  <a:pt x="2098930" y="1395508"/>
                  <a:pt x="2075593" y="1390364"/>
                  <a:pt x="2052542" y="1383792"/>
                </a:cubicBezTo>
                <a:cubicBezTo>
                  <a:pt x="2037302" y="1379411"/>
                  <a:pt x="2021681" y="1376744"/>
                  <a:pt x="2006537" y="1372267"/>
                </a:cubicBezTo>
                <a:cubicBezTo>
                  <a:pt x="1995202" y="1368838"/>
                  <a:pt x="1983868" y="1364742"/>
                  <a:pt x="1973486" y="1359218"/>
                </a:cubicBezTo>
                <a:cubicBezTo>
                  <a:pt x="1958435" y="1351121"/>
                  <a:pt x="1945292" y="1338929"/>
                  <a:pt x="1926146" y="1342168"/>
                </a:cubicBezTo>
                <a:cubicBezTo>
                  <a:pt x="1909286" y="1345025"/>
                  <a:pt x="1894047" y="1339025"/>
                  <a:pt x="1878616" y="1333310"/>
                </a:cubicBezTo>
                <a:cubicBezTo>
                  <a:pt x="1867281" y="1329119"/>
                  <a:pt x="1855948" y="1324832"/>
                  <a:pt x="1844231" y="1322165"/>
                </a:cubicBezTo>
                <a:cubicBezTo>
                  <a:pt x="1830324" y="1319022"/>
                  <a:pt x="1814608" y="1320356"/>
                  <a:pt x="1802225" y="1314545"/>
                </a:cubicBezTo>
                <a:cubicBezTo>
                  <a:pt x="1789271" y="1308449"/>
                  <a:pt x="1778509" y="1312545"/>
                  <a:pt x="1766983" y="1314260"/>
                </a:cubicBezTo>
                <a:cubicBezTo>
                  <a:pt x="1748600" y="1316927"/>
                  <a:pt x="1730311" y="1321880"/>
                  <a:pt x="1711738" y="1315593"/>
                </a:cubicBezTo>
                <a:cubicBezTo>
                  <a:pt x="1689164" y="1307973"/>
                  <a:pt x="1666780" y="1299782"/>
                  <a:pt x="1644111" y="1292543"/>
                </a:cubicBezTo>
                <a:cubicBezTo>
                  <a:pt x="1635347" y="1289780"/>
                  <a:pt x="1625919" y="1288637"/>
                  <a:pt x="1616774" y="1287399"/>
                </a:cubicBezTo>
                <a:cubicBezTo>
                  <a:pt x="1608107" y="1286351"/>
                  <a:pt x="1597725" y="1289018"/>
                  <a:pt x="1591056" y="1285018"/>
                </a:cubicBezTo>
                <a:cubicBezTo>
                  <a:pt x="1573911" y="1274731"/>
                  <a:pt x="1556291" y="1269683"/>
                  <a:pt x="1536478" y="1269683"/>
                </a:cubicBezTo>
                <a:cubicBezTo>
                  <a:pt x="1529048" y="1269683"/>
                  <a:pt x="1521809" y="1265396"/>
                  <a:pt x="1514285" y="1264634"/>
                </a:cubicBezTo>
                <a:cubicBezTo>
                  <a:pt x="1503997" y="1263682"/>
                  <a:pt x="1492186" y="1261110"/>
                  <a:pt x="1483233" y="1264730"/>
                </a:cubicBezTo>
                <a:cubicBezTo>
                  <a:pt x="1462183" y="1273302"/>
                  <a:pt x="1445134" y="1266158"/>
                  <a:pt x="1426750" y="1257681"/>
                </a:cubicBezTo>
                <a:cubicBezTo>
                  <a:pt x="1408652" y="1249299"/>
                  <a:pt x="1389602" y="1242632"/>
                  <a:pt x="1370362" y="1237107"/>
                </a:cubicBezTo>
                <a:cubicBezTo>
                  <a:pt x="1363123" y="1235107"/>
                  <a:pt x="1354456" y="1238441"/>
                  <a:pt x="1346454" y="1239107"/>
                </a:cubicBezTo>
                <a:cubicBezTo>
                  <a:pt x="1343596" y="1239298"/>
                  <a:pt x="1340453" y="1239584"/>
                  <a:pt x="1337882" y="1238631"/>
                </a:cubicBezTo>
                <a:cubicBezTo>
                  <a:pt x="1313022" y="1229487"/>
                  <a:pt x="1287780" y="1222534"/>
                  <a:pt x="1260825" y="1227296"/>
                </a:cubicBezTo>
                <a:cubicBezTo>
                  <a:pt x="1258349" y="1227773"/>
                  <a:pt x="1255586" y="1226725"/>
                  <a:pt x="1253109" y="1226058"/>
                </a:cubicBezTo>
                <a:cubicBezTo>
                  <a:pt x="1241012" y="1222629"/>
                  <a:pt x="1229201" y="1217200"/>
                  <a:pt x="1216915" y="1215962"/>
                </a:cubicBezTo>
                <a:cubicBezTo>
                  <a:pt x="1186625" y="1212914"/>
                  <a:pt x="1156146" y="1211675"/>
                  <a:pt x="1125664" y="1209675"/>
                </a:cubicBezTo>
                <a:cubicBezTo>
                  <a:pt x="1123759" y="1209580"/>
                  <a:pt x="1121759" y="1209580"/>
                  <a:pt x="1120045" y="1208913"/>
                </a:cubicBezTo>
                <a:cubicBezTo>
                  <a:pt x="1108805" y="1204817"/>
                  <a:pt x="1098995" y="1206151"/>
                  <a:pt x="1089469" y="1213961"/>
                </a:cubicBezTo>
                <a:cubicBezTo>
                  <a:pt x="1085278" y="1217390"/>
                  <a:pt x="1079563" y="1219200"/>
                  <a:pt x="1074325" y="1221105"/>
                </a:cubicBezTo>
                <a:cubicBezTo>
                  <a:pt x="1066609" y="1223963"/>
                  <a:pt x="1058704" y="1226725"/>
                  <a:pt x="1050703" y="1228535"/>
                </a:cubicBezTo>
                <a:cubicBezTo>
                  <a:pt x="1042797" y="1230249"/>
                  <a:pt x="1034320" y="1232630"/>
                  <a:pt x="1026700" y="1231297"/>
                </a:cubicBezTo>
                <a:cubicBezTo>
                  <a:pt x="1012984" y="1228916"/>
                  <a:pt x="999934" y="1223582"/>
                  <a:pt x="986409" y="1220057"/>
                </a:cubicBezTo>
                <a:cubicBezTo>
                  <a:pt x="981742" y="1218819"/>
                  <a:pt x="976598" y="1219010"/>
                  <a:pt x="971741" y="1218914"/>
                </a:cubicBezTo>
                <a:cubicBezTo>
                  <a:pt x="960596" y="1218629"/>
                  <a:pt x="949166" y="1221391"/>
                  <a:pt x="939070" y="1213485"/>
                </a:cubicBezTo>
                <a:cubicBezTo>
                  <a:pt x="929736" y="1206056"/>
                  <a:pt x="920305" y="1208246"/>
                  <a:pt x="910495" y="1213866"/>
                </a:cubicBezTo>
                <a:cubicBezTo>
                  <a:pt x="903446" y="1217867"/>
                  <a:pt x="895446" y="1221010"/>
                  <a:pt x="887540" y="1222534"/>
                </a:cubicBezTo>
                <a:cubicBezTo>
                  <a:pt x="876681" y="1224629"/>
                  <a:pt x="865918" y="1225487"/>
                  <a:pt x="854202" y="1224248"/>
                </a:cubicBezTo>
                <a:cubicBezTo>
                  <a:pt x="845915" y="1223391"/>
                  <a:pt x="839152" y="1223010"/>
                  <a:pt x="832675" y="1217962"/>
                </a:cubicBezTo>
                <a:cubicBezTo>
                  <a:pt x="831628" y="1217200"/>
                  <a:pt x="829723" y="1217009"/>
                  <a:pt x="828294" y="1217105"/>
                </a:cubicBezTo>
                <a:cubicBezTo>
                  <a:pt x="809530" y="1218724"/>
                  <a:pt x="790956" y="1217867"/>
                  <a:pt x="772001" y="1216723"/>
                </a:cubicBezTo>
                <a:cubicBezTo>
                  <a:pt x="747904" y="1215200"/>
                  <a:pt x="722566" y="1219676"/>
                  <a:pt x="701707" y="1235678"/>
                </a:cubicBezTo>
                <a:cubicBezTo>
                  <a:pt x="698659" y="1238060"/>
                  <a:pt x="694087" y="1239107"/>
                  <a:pt x="690086" y="1239679"/>
                </a:cubicBezTo>
                <a:cubicBezTo>
                  <a:pt x="671227" y="1242155"/>
                  <a:pt x="652272" y="1243870"/>
                  <a:pt x="633412" y="1246632"/>
                </a:cubicBezTo>
                <a:cubicBezTo>
                  <a:pt x="623125" y="1248156"/>
                  <a:pt x="612362" y="1249490"/>
                  <a:pt x="603028" y="1253681"/>
                </a:cubicBezTo>
                <a:cubicBezTo>
                  <a:pt x="593885" y="1257776"/>
                  <a:pt x="586549" y="1262634"/>
                  <a:pt x="581120" y="1254062"/>
                </a:cubicBezTo>
                <a:cubicBezTo>
                  <a:pt x="571406" y="1258634"/>
                  <a:pt x="562927" y="1262444"/>
                  <a:pt x="554642" y="1266539"/>
                </a:cubicBezTo>
                <a:cubicBezTo>
                  <a:pt x="551593" y="1268063"/>
                  <a:pt x="549021" y="1270540"/>
                  <a:pt x="545973" y="1271969"/>
                </a:cubicBezTo>
                <a:cubicBezTo>
                  <a:pt x="542734" y="1273493"/>
                  <a:pt x="539115" y="1274445"/>
                  <a:pt x="535591" y="1275207"/>
                </a:cubicBezTo>
                <a:cubicBezTo>
                  <a:pt x="519874" y="1278636"/>
                  <a:pt x="504158" y="1281779"/>
                  <a:pt x="488538" y="1285494"/>
                </a:cubicBezTo>
                <a:cubicBezTo>
                  <a:pt x="485489" y="1286256"/>
                  <a:pt x="482917" y="1289304"/>
                  <a:pt x="480155" y="1291304"/>
                </a:cubicBezTo>
                <a:cubicBezTo>
                  <a:pt x="478345" y="1292638"/>
                  <a:pt x="476536" y="1294638"/>
                  <a:pt x="474535" y="1294924"/>
                </a:cubicBezTo>
                <a:cubicBezTo>
                  <a:pt x="459295" y="1297210"/>
                  <a:pt x="444151" y="1299877"/>
                  <a:pt x="428816" y="1301020"/>
                </a:cubicBezTo>
                <a:cubicBezTo>
                  <a:pt x="415957" y="1301972"/>
                  <a:pt x="403574" y="1301687"/>
                  <a:pt x="400241" y="1318260"/>
                </a:cubicBezTo>
                <a:cubicBezTo>
                  <a:pt x="399669" y="1321118"/>
                  <a:pt x="395573" y="1324166"/>
                  <a:pt x="392431" y="1325594"/>
                </a:cubicBezTo>
                <a:cubicBezTo>
                  <a:pt x="383477" y="1329690"/>
                  <a:pt x="373951" y="1332452"/>
                  <a:pt x="365093" y="1336643"/>
                </a:cubicBezTo>
                <a:cubicBezTo>
                  <a:pt x="336042" y="1350645"/>
                  <a:pt x="305658" y="1359503"/>
                  <a:pt x="273177" y="1357884"/>
                </a:cubicBezTo>
                <a:cubicBezTo>
                  <a:pt x="263081" y="1357408"/>
                  <a:pt x="253270" y="1352264"/>
                  <a:pt x="246888" y="1350359"/>
                </a:cubicBezTo>
                <a:cubicBezTo>
                  <a:pt x="228506" y="1357884"/>
                  <a:pt x="213075" y="1365123"/>
                  <a:pt x="196977" y="1370552"/>
                </a:cubicBezTo>
                <a:cubicBezTo>
                  <a:pt x="182785" y="1375410"/>
                  <a:pt x="167926" y="1378458"/>
                  <a:pt x="153352" y="1381982"/>
                </a:cubicBezTo>
                <a:cubicBezTo>
                  <a:pt x="148018" y="1383316"/>
                  <a:pt x="142589" y="1384078"/>
                  <a:pt x="137160" y="1384745"/>
                </a:cubicBezTo>
                <a:cubicBezTo>
                  <a:pt x="120206" y="1386840"/>
                  <a:pt x="102489" y="1381792"/>
                  <a:pt x="85917" y="1389793"/>
                </a:cubicBezTo>
                <a:cubicBezTo>
                  <a:pt x="77248" y="1393984"/>
                  <a:pt x="68675" y="1399032"/>
                  <a:pt x="59532" y="1401223"/>
                </a:cubicBezTo>
                <a:cubicBezTo>
                  <a:pt x="49721" y="1403604"/>
                  <a:pt x="40124" y="1407319"/>
                  <a:pt x="30325" y="1409974"/>
                </a:cubicBezTo>
                <a:lnTo>
                  <a:pt x="0" y="1412360"/>
                </a:lnTo>
                <a:lnTo>
                  <a:pt x="0" y="1058622"/>
                </a:lnTo>
                <a:lnTo>
                  <a:pt x="17145" y="1060228"/>
                </a:lnTo>
                <a:cubicBezTo>
                  <a:pt x="26480" y="1061561"/>
                  <a:pt x="35528" y="1066133"/>
                  <a:pt x="44672" y="1066324"/>
                </a:cubicBezTo>
                <a:cubicBezTo>
                  <a:pt x="59055" y="1066610"/>
                  <a:pt x="71819" y="1068419"/>
                  <a:pt x="84677" y="1076230"/>
                </a:cubicBezTo>
                <a:cubicBezTo>
                  <a:pt x="104108" y="1087946"/>
                  <a:pt x="120110" y="1082993"/>
                  <a:pt x="132017" y="1064990"/>
                </a:cubicBezTo>
                <a:cubicBezTo>
                  <a:pt x="133255" y="1063181"/>
                  <a:pt x="134874" y="1060799"/>
                  <a:pt x="136779" y="1060323"/>
                </a:cubicBezTo>
                <a:cubicBezTo>
                  <a:pt x="153639" y="1056132"/>
                  <a:pt x="170974" y="1048131"/>
                  <a:pt x="187547" y="1049179"/>
                </a:cubicBezTo>
                <a:cubicBezTo>
                  <a:pt x="216789" y="1051084"/>
                  <a:pt x="244316" y="1048798"/>
                  <a:pt x="270891" y="1036415"/>
                </a:cubicBezTo>
                <a:cubicBezTo>
                  <a:pt x="272510" y="1035653"/>
                  <a:pt x="274987" y="1034891"/>
                  <a:pt x="276320" y="1035558"/>
                </a:cubicBezTo>
                <a:cubicBezTo>
                  <a:pt x="292322" y="1043845"/>
                  <a:pt x="309848" y="1050417"/>
                  <a:pt x="323755" y="1061561"/>
                </a:cubicBezTo>
                <a:cubicBezTo>
                  <a:pt x="336995" y="1072134"/>
                  <a:pt x="352997" y="1072229"/>
                  <a:pt x="361855" y="1057942"/>
                </a:cubicBezTo>
                <a:cubicBezTo>
                  <a:pt x="366236" y="1050893"/>
                  <a:pt x="372332" y="1042702"/>
                  <a:pt x="379571" y="1039939"/>
                </a:cubicBezTo>
                <a:cubicBezTo>
                  <a:pt x="395954" y="1033653"/>
                  <a:pt x="413481" y="1030414"/>
                  <a:pt x="430530" y="1025747"/>
                </a:cubicBezTo>
                <a:cubicBezTo>
                  <a:pt x="451581" y="1020032"/>
                  <a:pt x="472345" y="1020032"/>
                  <a:pt x="493300" y="1027176"/>
                </a:cubicBezTo>
                <a:cubicBezTo>
                  <a:pt x="508064" y="1032224"/>
                  <a:pt x="523113" y="1032224"/>
                  <a:pt x="537782" y="1025366"/>
                </a:cubicBezTo>
                <a:cubicBezTo>
                  <a:pt x="545687" y="1021652"/>
                  <a:pt x="553784" y="1017842"/>
                  <a:pt x="562166" y="1015746"/>
                </a:cubicBezTo>
                <a:cubicBezTo>
                  <a:pt x="567595" y="1014412"/>
                  <a:pt x="573881" y="1015651"/>
                  <a:pt x="579596" y="1016699"/>
                </a:cubicBezTo>
                <a:cubicBezTo>
                  <a:pt x="590645" y="1018794"/>
                  <a:pt x="602075" y="1025176"/>
                  <a:pt x="612362" y="1023557"/>
                </a:cubicBezTo>
                <a:cubicBezTo>
                  <a:pt x="647891" y="1017842"/>
                  <a:pt x="681419" y="1031272"/>
                  <a:pt x="716090" y="1031653"/>
                </a:cubicBezTo>
                <a:cubicBezTo>
                  <a:pt x="731806" y="1031843"/>
                  <a:pt x="747332" y="1034891"/>
                  <a:pt x="758381" y="1018985"/>
                </a:cubicBezTo>
                <a:cubicBezTo>
                  <a:pt x="759809" y="1016889"/>
                  <a:pt x="766763" y="1018032"/>
                  <a:pt x="771049" y="1018699"/>
                </a:cubicBezTo>
                <a:cubicBezTo>
                  <a:pt x="780574" y="1020128"/>
                  <a:pt x="790004" y="1023747"/>
                  <a:pt x="799433" y="1023652"/>
                </a:cubicBezTo>
                <a:cubicBezTo>
                  <a:pt x="818960" y="1023557"/>
                  <a:pt x="838581" y="1022033"/>
                  <a:pt x="858012" y="1020318"/>
                </a:cubicBezTo>
                <a:cubicBezTo>
                  <a:pt x="865346" y="1019651"/>
                  <a:pt x="872395" y="1017080"/>
                  <a:pt x="879634" y="1015270"/>
                </a:cubicBezTo>
                <a:cubicBezTo>
                  <a:pt x="883634" y="1014222"/>
                  <a:pt x="887921" y="1011460"/>
                  <a:pt x="891635" y="1012031"/>
                </a:cubicBezTo>
                <a:cubicBezTo>
                  <a:pt x="913162" y="1015365"/>
                  <a:pt x="932879" y="1007174"/>
                  <a:pt x="953262" y="1003078"/>
                </a:cubicBezTo>
                <a:cubicBezTo>
                  <a:pt x="962692" y="1001173"/>
                  <a:pt x="971550" y="996601"/>
                  <a:pt x="980694" y="993458"/>
                </a:cubicBezTo>
                <a:cubicBezTo>
                  <a:pt x="983075" y="992600"/>
                  <a:pt x="985742" y="991838"/>
                  <a:pt x="988124" y="992029"/>
                </a:cubicBezTo>
                <a:cubicBezTo>
                  <a:pt x="1001744" y="993172"/>
                  <a:pt x="1015270" y="994791"/>
                  <a:pt x="1028795" y="996029"/>
                </a:cubicBezTo>
                <a:cubicBezTo>
                  <a:pt x="1041083" y="997172"/>
                  <a:pt x="1053465" y="997553"/>
                  <a:pt x="1059275" y="1011555"/>
                </a:cubicBezTo>
                <a:cubicBezTo>
                  <a:pt x="1060133" y="1013746"/>
                  <a:pt x="1062990" y="1015365"/>
                  <a:pt x="1065181" y="1016794"/>
                </a:cubicBezTo>
                <a:cubicBezTo>
                  <a:pt x="1098995" y="1038797"/>
                  <a:pt x="1117092" y="1038225"/>
                  <a:pt x="1150144" y="1014984"/>
                </a:cubicBezTo>
                <a:cubicBezTo>
                  <a:pt x="1153573" y="1012603"/>
                  <a:pt x="1160907" y="1010888"/>
                  <a:pt x="1163193" y="1012793"/>
                </a:cubicBezTo>
                <a:cubicBezTo>
                  <a:pt x="1182624" y="1028605"/>
                  <a:pt x="1203865" y="1026890"/>
                  <a:pt x="1226249" y="1021937"/>
                </a:cubicBezTo>
                <a:cubicBezTo>
                  <a:pt x="1232059" y="1020604"/>
                  <a:pt x="1240251" y="1020604"/>
                  <a:pt x="1244632" y="1023747"/>
                </a:cubicBezTo>
                <a:cubicBezTo>
                  <a:pt x="1265492" y="1038320"/>
                  <a:pt x="1287876" y="1036225"/>
                  <a:pt x="1310545" y="1031939"/>
                </a:cubicBezTo>
                <a:cubicBezTo>
                  <a:pt x="1314069" y="1031272"/>
                  <a:pt x="1318356" y="1027652"/>
                  <a:pt x="1319879" y="1024319"/>
                </a:cubicBezTo>
                <a:cubicBezTo>
                  <a:pt x="1325309" y="1012508"/>
                  <a:pt x="1335501" y="1008507"/>
                  <a:pt x="1346740" y="1005173"/>
                </a:cubicBezTo>
                <a:cubicBezTo>
                  <a:pt x="1364457" y="999744"/>
                  <a:pt x="1381887" y="993362"/>
                  <a:pt x="1399699" y="988219"/>
                </a:cubicBezTo>
                <a:cubicBezTo>
                  <a:pt x="1404081" y="986981"/>
                  <a:pt x="1409510" y="987743"/>
                  <a:pt x="1414082" y="989171"/>
                </a:cubicBezTo>
                <a:cubicBezTo>
                  <a:pt x="1429703" y="994029"/>
                  <a:pt x="1439609" y="1006221"/>
                  <a:pt x="1450467" y="1017461"/>
                </a:cubicBezTo>
                <a:cubicBezTo>
                  <a:pt x="1455230" y="1022414"/>
                  <a:pt x="1461802" y="1025938"/>
                  <a:pt x="1468184" y="1028795"/>
                </a:cubicBezTo>
                <a:cubicBezTo>
                  <a:pt x="1484757" y="1036130"/>
                  <a:pt x="1501712" y="1042702"/>
                  <a:pt x="1518476" y="1049655"/>
                </a:cubicBezTo>
                <a:cubicBezTo>
                  <a:pt x="1520095" y="1050322"/>
                  <a:pt x="1521428" y="1052036"/>
                  <a:pt x="1522667" y="1053465"/>
                </a:cubicBezTo>
                <a:cubicBezTo>
                  <a:pt x="1535049" y="1068515"/>
                  <a:pt x="1547336" y="1083659"/>
                  <a:pt x="1559814" y="1098709"/>
                </a:cubicBezTo>
                <a:cubicBezTo>
                  <a:pt x="1562195" y="1101566"/>
                  <a:pt x="1565625" y="1103662"/>
                  <a:pt x="1568196" y="1106424"/>
                </a:cubicBezTo>
                <a:cubicBezTo>
                  <a:pt x="1571816" y="1110234"/>
                  <a:pt x="1576388" y="1113854"/>
                  <a:pt x="1578293" y="1118426"/>
                </a:cubicBezTo>
                <a:cubicBezTo>
                  <a:pt x="1584198" y="1132808"/>
                  <a:pt x="1595533" y="1139000"/>
                  <a:pt x="1609820" y="1141667"/>
                </a:cubicBezTo>
                <a:cubicBezTo>
                  <a:pt x="1622870" y="1144143"/>
                  <a:pt x="1635919" y="1146239"/>
                  <a:pt x="1648873" y="1149096"/>
                </a:cubicBezTo>
                <a:cubicBezTo>
                  <a:pt x="1664684" y="1152525"/>
                  <a:pt x="1680401" y="1156240"/>
                  <a:pt x="1696022" y="1160431"/>
                </a:cubicBezTo>
                <a:cubicBezTo>
                  <a:pt x="1702784" y="1162241"/>
                  <a:pt x="1709928" y="1164336"/>
                  <a:pt x="1715739" y="1168051"/>
                </a:cubicBezTo>
                <a:cubicBezTo>
                  <a:pt x="1732026" y="1178338"/>
                  <a:pt x="1749457" y="1185291"/>
                  <a:pt x="1768602" y="1182529"/>
                </a:cubicBezTo>
                <a:cubicBezTo>
                  <a:pt x="1783937" y="1180338"/>
                  <a:pt x="1796796" y="1185958"/>
                  <a:pt x="1806321" y="1194721"/>
                </a:cubicBezTo>
                <a:cubicBezTo>
                  <a:pt x="1823657" y="1210628"/>
                  <a:pt x="1842230" y="1207008"/>
                  <a:pt x="1860709" y="1201865"/>
                </a:cubicBezTo>
                <a:cubicBezTo>
                  <a:pt x="1870234" y="1199198"/>
                  <a:pt x="1878044" y="1199579"/>
                  <a:pt x="1887093" y="1202150"/>
                </a:cubicBezTo>
                <a:cubicBezTo>
                  <a:pt x="1908048" y="1208151"/>
                  <a:pt x="1922050" y="1224439"/>
                  <a:pt x="1935575" y="1238726"/>
                </a:cubicBezTo>
                <a:cubicBezTo>
                  <a:pt x="1947101" y="1250918"/>
                  <a:pt x="1960055" y="1257776"/>
                  <a:pt x="1974247" y="1262920"/>
                </a:cubicBezTo>
                <a:cubicBezTo>
                  <a:pt x="1992154" y="1269492"/>
                  <a:pt x="2006346" y="1267016"/>
                  <a:pt x="2014919" y="1251204"/>
                </a:cubicBezTo>
                <a:cubicBezTo>
                  <a:pt x="2017300" y="1246727"/>
                  <a:pt x="2021491" y="1241488"/>
                  <a:pt x="2025968" y="1240155"/>
                </a:cubicBezTo>
                <a:cubicBezTo>
                  <a:pt x="2047589" y="1233488"/>
                  <a:pt x="2069497" y="1223772"/>
                  <a:pt x="2092643" y="1229678"/>
                </a:cubicBezTo>
                <a:cubicBezTo>
                  <a:pt x="2124647" y="1237774"/>
                  <a:pt x="2155889" y="1237298"/>
                  <a:pt x="2187893" y="1229297"/>
                </a:cubicBezTo>
                <a:cubicBezTo>
                  <a:pt x="2239804" y="1216343"/>
                  <a:pt x="2291715" y="1202627"/>
                  <a:pt x="2346294" y="1205484"/>
                </a:cubicBezTo>
                <a:cubicBezTo>
                  <a:pt x="2355342" y="1205960"/>
                  <a:pt x="2366105" y="1200150"/>
                  <a:pt x="2373916" y="1194435"/>
                </a:cubicBezTo>
                <a:cubicBezTo>
                  <a:pt x="2388870" y="1183577"/>
                  <a:pt x="2388203" y="1182719"/>
                  <a:pt x="2404967" y="1191673"/>
                </a:cubicBezTo>
                <a:cubicBezTo>
                  <a:pt x="2408968" y="1193864"/>
                  <a:pt x="2413921" y="1195197"/>
                  <a:pt x="2416874" y="1198436"/>
                </a:cubicBezTo>
                <a:cubicBezTo>
                  <a:pt x="2431923" y="1214914"/>
                  <a:pt x="2450497" y="1210913"/>
                  <a:pt x="2468975" y="1208532"/>
                </a:cubicBezTo>
                <a:cubicBezTo>
                  <a:pt x="2472214" y="1208056"/>
                  <a:pt x="2476119" y="1207389"/>
                  <a:pt x="2478882" y="1208723"/>
                </a:cubicBezTo>
                <a:cubicBezTo>
                  <a:pt x="2491359" y="1214723"/>
                  <a:pt x="2501932" y="1212628"/>
                  <a:pt x="2512791" y="1204436"/>
                </a:cubicBezTo>
                <a:cubicBezTo>
                  <a:pt x="2522220" y="1197388"/>
                  <a:pt x="2533079" y="1193197"/>
                  <a:pt x="2544223" y="1201960"/>
                </a:cubicBezTo>
                <a:cubicBezTo>
                  <a:pt x="2568988" y="1221391"/>
                  <a:pt x="2595467" y="1222343"/>
                  <a:pt x="2623471" y="1210056"/>
                </a:cubicBezTo>
                <a:cubicBezTo>
                  <a:pt x="2643473" y="1201293"/>
                  <a:pt x="2663190" y="1199293"/>
                  <a:pt x="2684241" y="1208151"/>
                </a:cubicBezTo>
                <a:cubicBezTo>
                  <a:pt x="2692337" y="1211580"/>
                  <a:pt x="2702814" y="1209294"/>
                  <a:pt x="2712244" y="1210056"/>
                </a:cubicBezTo>
                <a:cubicBezTo>
                  <a:pt x="2717578" y="1210437"/>
                  <a:pt x="2723484" y="1210532"/>
                  <a:pt x="2728055" y="1212914"/>
                </a:cubicBezTo>
                <a:cubicBezTo>
                  <a:pt x="2740248" y="1219010"/>
                  <a:pt x="2751582" y="1226820"/>
                  <a:pt x="2763869" y="1232821"/>
                </a:cubicBezTo>
                <a:cubicBezTo>
                  <a:pt x="2769775" y="1235678"/>
                  <a:pt x="2776823" y="1237202"/>
                  <a:pt x="2783491" y="1237298"/>
                </a:cubicBezTo>
                <a:cubicBezTo>
                  <a:pt x="2803208" y="1237774"/>
                  <a:pt x="2822925" y="1237774"/>
                  <a:pt x="2842546" y="1236917"/>
                </a:cubicBezTo>
                <a:cubicBezTo>
                  <a:pt x="2874931" y="1235583"/>
                  <a:pt x="2907792" y="1235297"/>
                  <a:pt x="2931128" y="1206913"/>
                </a:cubicBezTo>
                <a:cubicBezTo>
                  <a:pt x="2933034" y="1204627"/>
                  <a:pt x="2937129" y="1203293"/>
                  <a:pt x="2940368" y="1202912"/>
                </a:cubicBezTo>
                <a:cubicBezTo>
                  <a:pt x="2955322" y="1201103"/>
                  <a:pt x="2970657" y="1200912"/>
                  <a:pt x="2985421" y="1197959"/>
                </a:cubicBezTo>
                <a:cubicBezTo>
                  <a:pt x="2997232" y="1195578"/>
                  <a:pt x="3007043" y="1196340"/>
                  <a:pt x="3015996" y="1204722"/>
                </a:cubicBezTo>
                <a:cubicBezTo>
                  <a:pt x="3027712" y="1215771"/>
                  <a:pt x="3042000" y="1222248"/>
                  <a:pt x="3057621" y="1218724"/>
                </a:cubicBezTo>
                <a:cubicBezTo>
                  <a:pt x="3073241" y="1215295"/>
                  <a:pt x="3083528" y="1222724"/>
                  <a:pt x="3095054" y="1230440"/>
                </a:cubicBezTo>
                <a:cubicBezTo>
                  <a:pt x="3103436" y="1236059"/>
                  <a:pt x="3112961" y="1243108"/>
                  <a:pt x="3122295" y="1243679"/>
                </a:cubicBezTo>
                <a:cubicBezTo>
                  <a:pt x="3143441" y="1244917"/>
                  <a:pt x="3161634" y="1264539"/>
                  <a:pt x="3184589" y="1253395"/>
                </a:cubicBezTo>
                <a:cubicBezTo>
                  <a:pt x="3186113" y="1252633"/>
                  <a:pt x="3188875" y="1254538"/>
                  <a:pt x="3191066" y="1255014"/>
                </a:cubicBezTo>
                <a:cubicBezTo>
                  <a:pt x="3208592" y="1258634"/>
                  <a:pt x="3225070" y="1255109"/>
                  <a:pt x="3237929" y="1243203"/>
                </a:cubicBezTo>
                <a:cubicBezTo>
                  <a:pt x="3254788" y="1227677"/>
                  <a:pt x="3273457" y="1226153"/>
                  <a:pt x="3294221" y="1231202"/>
                </a:cubicBezTo>
                <a:cubicBezTo>
                  <a:pt x="3300889" y="1232821"/>
                  <a:pt x="3307557" y="1233964"/>
                  <a:pt x="3314319" y="1235297"/>
                </a:cubicBezTo>
                <a:cubicBezTo>
                  <a:pt x="3323463" y="1237202"/>
                  <a:pt x="3332703" y="1239203"/>
                  <a:pt x="3341846" y="1241108"/>
                </a:cubicBezTo>
                <a:cubicBezTo>
                  <a:pt x="3350705" y="1243013"/>
                  <a:pt x="3360516" y="1246251"/>
                  <a:pt x="3367373" y="1238060"/>
                </a:cubicBezTo>
                <a:cubicBezTo>
                  <a:pt x="3373279" y="1231011"/>
                  <a:pt x="3377470" y="1231678"/>
                  <a:pt x="3382899" y="1237774"/>
                </a:cubicBezTo>
                <a:cubicBezTo>
                  <a:pt x="3401759" y="1259110"/>
                  <a:pt x="3424619" y="1272445"/>
                  <a:pt x="3453765" y="1273397"/>
                </a:cubicBezTo>
                <a:cubicBezTo>
                  <a:pt x="3459766" y="1273588"/>
                  <a:pt x="3465862" y="1274921"/>
                  <a:pt x="3471767" y="1276350"/>
                </a:cubicBezTo>
                <a:cubicBezTo>
                  <a:pt x="3475387" y="1277207"/>
                  <a:pt x="3479769" y="1278160"/>
                  <a:pt x="3481959" y="1280732"/>
                </a:cubicBezTo>
                <a:cubicBezTo>
                  <a:pt x="3499009" y="1300353"/>
                  <a:pt x="3520250" y="1313974"/>
                  <a:pt x="3543396" y="1324928"/>
                </a:cubicBezTo>
                <a:cubicBezTo>
                  <a:pt x="3551682" y="1328833"/>
                  <a:pt x="3560541" y="1332738"/>
                  <a:pt x="3569494" y="1333881"/>
                </a:cubicBezTo>
                <a:cubicBezTo>
                  <a:pt x="3578828" y="1335024"/>
                  <a:pt x="3588639" y="1333119"/>
                  <a:pt x="3598164" y="1332071"/>
                </a:cubicBezTo>
                <a:cubicBezTo>
                  <a:pt x="3603784" y="1331500"/>
                  <a:pt x="3610261" y="1331595"/>
                  <a:pt x="3614738" y="1328833"/>
                </a:cubicBezTo>
                <a:cubicBezTo>
                  <a:pt x="3628930" y="1320165"/>
                  <a:pt x="3642646" y="1310831"/>
                  <a:pt x="3655886" y="1300734"/>
                </a:cubicBezTo>
                <a:cubicBezTo>
                  <a:pt x="3667221" y="1292066"/>
                  <a:pt x="3669507" y="1290828"/>
                  <a:pt x="3679317" y="1301687"/>
                </a:cubicBezTo>
                <a:cubicBezTo>
                  <a:pt x="3689414" y="1312831"/>
                  <a:pt x="3701987" y="1318641"/>
                  <a:pt x="3715893" y="1321022"/>
                </a:cubicBezTo>
                <a:cubicBezTo>
                  <a:pt x="3737896" y="1324737"/>
                  <a:pt x="3760089" y="1327880"/>
                  <a:pt x="3782282" y="1329690"/>
                </a:cubicBezTo>
                <a:cubicBezTo>
                  <a:pt x="3802380" y="1331309"/>
                  <a:pt x="3812000" y="1322546"/>
                  <a:pt x="3816001" y="1302639"/>
                </a:cubicBezTo>
                <a:cubicBezTo>
                  <a:pt x="3818287" y="1291590"/>
                  <a:pt x="3821240" y="1279588"/>
                  <a:pt x="3833431" y="1276636"/>
                </a:cubicBezTo>
                <a:cubicBezTo>
                  <a:pt x="3853339" y="1271873"/>
                  <a:pt x="3874008" y="1269778"/>
                  <a:pt x="3883819" y="1246442"/>
                </a:cubicBezTo>
                <a:cubicBezTo>
                  <a:pt x="3889248" y="1251585"/>
                  <a:pt x="3892582" y="1254633"/>
                  <a:pt x="3895821" y="1257681"/>
                </a:cubicBezTo>
                <a:cubicBezTo>
                  <a:pt x="3904774" y="1266158"/>
                  <a:pt x="3923347" y="1269778"/>
                  <a:pt x="3932778" y="1262444"/>
                </a:cubicBezTo>
                <a:cubicBezTo>
                  <a:pt x="3946684" y="1251776"/>
                  <a:pt x="3959448" y="1253776"/>
                  <a:pt x="3972782" y="1262063"/>
                </a:cubicBezTo>
                <a:cubicBezTo>
                  <a:pt x="3995071" y="1275779"/>
                  <a:pt x="4019931" y="1272635"/>
                  <a:pt x="4042505" y="1267111"/>
                </a:cubicBezTo>
                <a:cubicBezTo>
                  <a:pt x="4059555" y="1263015"/>
                  <a:pt x="4077748" y="1255490"/>
                  <a:pt x="4088892" y="1238250"/>
                </a:cubicBezTo>
                <a:cubicBezTo>
                  <a:pt x="4092416" y="1232726"/>
                  <a:pt x="4100322" y="1229963"/>
                  <a:pt x="4106609" y="1226344"/>
                </a:cubicBezTo>
                <a:cubicBezTo>
                  <a:pt x="4111848" y="1223391"/>
                  <a:pt x="4117372" y="1220629"/>
                  <a:pt x="4123182" y="1218724"/>
                </a:cubicBezTo>
                <a:cubicBezTo>
                  <a:pt x="4129373" y="1216628"/>
                  <a:pt x="4136232" y="1213580"/>
                  <a:pt x="4142328" y="1214438"/>
                </a:cubicBezTo>
                <a:cubicBezTo>
                  <a:pt x="4160806" y="1216914"/>
                  <a:pt x="4175475" y="1212056"/>
                  <a:pt x="4188524" y="1198245"/>
                </a:cubicBezTo>
                <a:cubicBezTo>
                  <a:pt x="4195287" y="1191101"/>
                  <a:pt x="4205288" y="1182434"/>
                  <a:pt x="4213860" y="1182338"/>
                </a:cubicBezTo>
                <a:cubicBezTo>
                  <a:pt x="4234720" y="1182053"/>
                  <a:pt x="4252055" y="1175195"/>
                  <a:pt x="4270820" y="1167003"/>
                </a:cubicBezTo>
                <a:cubicBezTo>
                  <a:pt x="4282916" y="1161764"/>
                  <a:pt x="4296632" y="1158145"/>
                  <a:pt x="4309587" y="1153287"/>
                </a:cubicBezTo>
                <a:cubicBezTo>
                  <a:pt x="4324731" y="1147572"/>
                  <a:pt x="4341210" y="1145477"/>
                  <a:pt x="4350449" y="1129665"/>
                </a:cubicBezTo>
                <a:cubicBezTo>
                  <a:pt x="4351496" y="1127951"/>
                  <a:pt x="4354640" y="1127665"/>
                  <a:pt x="4356164" y="1126046"/>
                </a:cubicBezTo>
                <a:cubicBezTo>
                  <a:pt x="4361021" y="1121093"/>
                  <a:pt x="4367308" y="1116521"/>
                  <a:pt x="4369880" y="1110520"/>
                </a:cubicBezTo>
                <a:cubicBezTo>
                  <a:pt x="4377309" y="1092994"/>
                  <a:pt x="4383119" y="1074896"/>
                  <a:pt x="4389787" y="1057085"/>
                </a:cubicBezTo>
                <a:cubicBezTo>
                  <a:pt x="4391216" y="1053275"/>
                  <a:pt x="4392549" y="1048417"/>
                  <a:pt x="4395502" y="1046226"/>
                </a:cubicBezTo>
                <a:cubicBezTo>
                  <a:pt x="4412552" y="1033653"/>
                  <a:pt x="4429888" y="1021556"/>
                  <a:pt x="4447413" y="1009650"/>
                </a:cubicBezTo>
                <a:cubicBezTo>
                  <a:pt x="4454462" y="1004887"/>
                  <a:pt x="4460367" y="1007555"/>
                  <a:pt x="4466654" y="1013079"/>
                </a:cubicBezTo>
                <a:cubicBezTo>
                  <a:pt x="4472750" y="1018318"/>
                  <a:pt x="4480275" y="1023747"/>
                  <a:pt x="4487894" y="1025081"/>
                </a:cubicBezTo>
                <a:cubicBezTo>
                  <a:pt x="4503135" y="1027652"/>
                  <a:pt x="4518946" y="1028224"/>
                  <a:pt x="4534472" y="1028224"/>
                </a:cubicBezTo>
                <a:cubicBezTo>
                  <a:pt x="4540282" y="1028224"/>
                  <a:pt x="4546473" y="1024795"/>
                  <a:pt x="4551903" y="1022033"/>
                </a:cubicBezTo>
                <a:cubicBezTo>
                  <a:pt x="4562189" y="1016794"/>
                  <a:pt x="4571714" y="1009745"/>
                  <a:pt x="4582382" y="1005364"/>
                </a:cubicBezTo>
                <a:cubicBezTo>
                  <a:pt x="4594765" y="1000316"/>
                  <a:pt x="4602194" y="992219"/>
                  <a:pt x="4605909" y="979551"/>
                </a:cubicBezTo>
                <a:cubicBezTo>
                  <a:pt x="4611434" y="960692"/>
                  <a:pt x="4624579" y="947547"/>
                  <a:pt x="4640104" y="936879"/>
                </a:cubicBezTo>
                <a:cubicBezTo>
                  <a:pt x="4659821" y="923258"/>
                  <a:pt x="4683348" y="923925"/>
                  <a:pt x="4705731" y="920591"/>
                </a:cubicBezTo>
                <a:cubicBezTo>
                  <a:pt x="4714304" y="919353"/>
                  <a:pt x="4723162" y="918305"/>
                  <a:pt x="4730973" y="915162"/>
                </a:cubicBezTo>
                <a:cubicBezTo>
                  <a:pt x="4760595" y="903351"/>
                  <a:pt x="4790218" y="892112"/>
                  <a:pt x="4822794" y="892397"/>
                </a:cubicBezTo>
                <a:cubicBezTo>
                  <a:pt x="4825460" y="892397"/>
                  <a:pt x="4828128" y="892112"/>
                  <a:pt x="4830794" y="891635"/>
                </a:cubicBezTo>
                <a:cubicBezTo>
                  <a:pt x="4853940" y="887730"/>
                  <a:pt x="4877848" y="886206"/>
                  <a:pt x="4894421" y="865442"/>
                </a:cubicBezTo>
                <a:cubicBezTo>
                  <a:pt x="4897469" y="861632"/>
                  <a:pt x="4904422" y="860489"/>
                  <a:pt x="4909756" y="858964"/>
                </a:cubicBezTo>
                <a:cubicBezTo>
                  <a:pt x="4918996" y="856488"/>
                  <a:pt x="4925188" y="851440"/>
                  <a:pt x="4928521" y="842391"/>
                </a:cubicBezTo>
                <a:cubicBezTo>
                  <a:pt x="4934141" y="826770"/>
                  <a:pt x="4940808" y="811435"/>
                  <a:pt x="4945857" y="795623"/>
                </a:cubicBezTo>
                <a:cubicBezTo>
                  <a:pt x="4949381" y="784765"/>
                  <a:pt x="4955953" y="778764"/>
                  <a:pt x="4966145" y="774287"/>
                </a:cubicBezTo>
                <a:cubicBezTo>
                  <a:pt x="4971860" y="771811"/>
                  <a:pt x="4976813" y="766382"/>
                  <a:pt x="4980909" y="761333"/>
                </a:cubicBezTo>
                <a:cubicBezTo>
                  <a:pt x="4985862" y="755237"/>
                  <a:pt x="4988433" y="747141"/>
                  <a:pt x="4993862" y="741712"/>
                </a:cubicBezTo>
                <a:cubicBezTo>
                  <a:pt x="5007102" y="728186"/>
                  <a:pt x="5011198" y="713232"/>
                  <a:pt x="5006816" y="694754"/>
                </a:cubicBezTo>
                <a:cubicBezTo>
                  <a:pt x="5002911" y="678371"/>
                  <a:pt x="5013198" y="656463"/>
                  <a:pt x="5026724" y="653129"/>
                </a:cubicBezTo>
                <a:cubicBezTo>
                  <a:pt x="5041678" y="649414"/>
                  <a:pt x="5051965" y="640271"/>
                  <a:pt x="5062538" y="630079"/>
                </a:cubicBezTo>
                <a:cubicBezTo>
                  <a:pt x="5068443" y="624364"/>
                  <a:pt x="5076730" y="619411"/>
                  <a:pt x="5084731" y="617982"/>
                </a:cubicBezTo>
                <a:cubicBezTo>
                  <a:pt x="5115116" y="612458"/>
                  <a:pt x="5143786" y="619220"/>
                  <a:pt x="5172647" y="630174"/>
                </a:cubicBezTo>
                <a:cubicBezTo>
                  <a:pt x="5191506" y="637318"/>
                  <a:pt x="5212461" y="639223"/>
                  <a:pt x="5232654" y="642080"/>
                </a:cubicBezTo>
                <a:cubicBezTo>
                  <a:pt x="5238941" y="642937"/>
                  <a:pt x="5246942" y="641033"/>
                  <a:pt x="5252371" y="637508"/>
                </a:cubicBezTo>
                <a:cubicBezTo>
                  <a:pt x="5271421" y="625316"/>
                  <a:pt x="5290376" y="612743"/>
                  <a:pt x="5308092" y="598646"/>
                </a:cubicBezTo>
                <a:cubicBezTo>
                  <a:pt x="5324571" y="585407"/>
                  <a:pt x="5343144" y="579882"/>
                  <a:pt x="5363147" y="581311"/>
                </a:cubicBezTo>
                <a:cubicBezTo>
                  <a:pt x="5377720" y="582359"/>
                  <a:pt x="5390864" y="579977"/>
                  <a:pt x="5404580" y="576358"/>
                </a:cubicBezTo>
                <a:cubicBezTo>
                  <a:pt x="5416010" y="573310"/>
                  <a:pt x="5428583" y="571214"/>
                  <a:pt x="5440203" y="572548"/>
                </a:cubicBezTo>
                <a:cubicBezTo>
                  <a:pt x="5456491" y="574453"/>
                  <a:pt x="5469922" y="571691"/>
                  <a:pt x="5482971" y="561880"/>
                </a:cubicBezTo>
                <a:cubicBezTo>
                  <a:pt x="5489924" y="556641"/>
                  <a:pt x="5498878" y="553879"/>
                  <a:pt x="5507165" y="550259"/>
                </a:cubicBezTo>
                <a:cubicBezTo>
                  <a:pt x="5519928" y="544640"/>
                  <a:pt x="5533168" y="539877"/>
                  <a:pt x="5545645" y="533591"/>
                </a:cubicBezTo>
                <a:cubicBezTo>
                  <a:pt x="5559076" y="526923"/>
                  <a:pt x="5571363" y="517684"/>
                  <a:pt x="5585079" y="511969"/>
                </a:cubicBezTo>
                <a:cubicBezTo>
                  <a:pt x="5599843" y="505778"/>
                  <a:pt x="5609368" y="496348"/>
                  <a:pt x="5615368" y="481679"/>
                </a:cubicBezTo>
                <a:cubicBezTo>
                  <a:pt x="5619179" y="472440"/>
                  <a:pt x="5624417" y="462629"/>
                  <a:pt x="5631656" y="456152"/>
                </a:cubicBezTo>
                <a:cubicBezTo>
                  <a:pt x="5646611" y="442913"/>
                  <a:pt x="5664136" y="432625"/>
                  <a:pt x="5679377" y="419576"/>
                </a:cubicBezTo>
                <a:cubicBezTo>
                  <a:pt x="5700808" y="401288"/>
                  <a:pt x="5720620" y="381857"/>
                  <a:pt x="5722525" y="350615"/>
                </a:cubicBezTo>
                <a:cubicBezTo>
                  <a:pt x="5723572" y="333375"/>
                  <a:pt x="5732716" y="326041"/>
                  <a:pt x="5749576" y="321945"/>
                </a:cubicBezTo>
                <a:cubicBezTo>
                  <a:pt x="5755195" y="320612"/>
                  <a:pt x="5763197" y="318040"/>
                  <a:pt x="5764911" y="313849"/>
                </a:cubicBezTo>
                <a:cubicBezTo>
                  <a:pt x="5770054" y="301371"/>
                  <a:pt x="5780722" y="298895"/>
                  <a:pt x="5791009" y="293942"/>
                </a:cubicBezTo>
                <a:cubicBezTo>
                  <a:pt x="5797201" y="290989"/>
                  <a:pt x="5804821" y="285179"/>
                  <a:pt x="5806440" y="279178"/>
                </a:cubicBezTo>
                <a:cubicBezTo>
                  <a:pt x="5813107" y="254889"/>
                  <a:pt x="5831395" y="240602"/>
                  <a:pt x="5848636" y="224885"/>
                </a:cubicBezTo>
                <a:cubicBezTo>
                  <a:pt x="5853684" y="220218"/>
                  <a:pt x="5859113" y="214884"/>
                  <a:pt x="5861590" y="208788"/>
                </a:cubicBezTo>
                <a:cubicBezTo>
                  <a:pt x="5866829" y="195643"/>
                  <a:pt x="5874639" y="186118"/>
                  <a:pt x="5888355" y="181166"/>
                </a:cubicBezTo>
                <a:cubicBezTo>
                  <a:pt x="5892736" y="179642"/>
                  <a:pt x="5896737" y="176117"/>
                  <a:pt x="5900071" y="172784"/>
                </a:cubicBezTo>
                <a:cubicBezTo>
                  <a:pt x="5907215" y="165545"/>
                  <a:pt x="5913215" y="157067"/>
                  <a:pt x="5920740" y="150305"/>
                </a:cubicBezTo>
                <a:cubicBezTo>
                  <a:pt x="5939885" y="132874"/>
                  <a:pt x="5958840" y="115729"/>
                  <a:pt x="5969985" y="91345"/>
                </a:cubicBezTo>
                <a:cubicBezTo>
                  <a:pt x="5975413" y="79439"/>
                  <a:pt x="5981605" y="66485"/>
                  <a:pt x="5991130" y="58293"/>
                </a:cubicBezTo>
                <a:cubicBezTo>
                  <a:pt x="6003227" y="47911"/>
                  <a:pt x="6019133" y="42005"/>
                  <a:pt x="6033325" y="33909"/>
                </a:cubicBezTo>
                <a:cubicBezTo>
                  <a:pt x="6040469" y="29813"/>
                  <a:pt x="6047137" y="24860"/>
                  <a:pt x="6054376" y="20955"/>
                </a:cubicBezTo>
                <a:cubicBezTo>
                  <a:pt x="6067234" y="14097"/>
                  <a:pt x="6080379" y="7715"/>
                  <a:pt x="609552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9953252-97DE-4766-B2F6-E4FDA2FDA6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" y="3296010"/>
            <a:ext cx="12191456" cy="2849975"/>
          </a:xfrm>
          <a:custGeom>
            <a:avLst/>
            <a:gdLst>
              <a:gd name="connsiteX0" fmla="*/ 6095524 w 6095524"/>
              <a:gd name="connsiteY0" fmla="*/ 0 h 1424940"/>
              <a:gd name="connsiteX1" fmla="*/ 6095524 w 6095524"/>
              <a:gd name="connsiteY1" fmla="*/ 17431 h 1424940"/>
              <a:gd name="connsiteX2" fmla="*/ 6095524 w 6095524"/>
              <a:gd name="connsiteY2" fmla="*/ 216290 h 1424940"/>
              <a:gd name="connsiteX3" fmla="*/ 6079998 w 6095524"/>
              <a:gd name="connsiteY3" fmla="*/ 230600 h 1424940"/>
              <a:gd name="connsiteX4" fmla="*/ 6012751 w 6095524"/>
              <a:gd name="connsiteY4" fmla="*/ 260699 h 1424940"/>
              <a:gd name="connsiteX5" fmla="*/ 5992749 w 6095524"/>
              <a:gd name="connsiteY5" fmla="*/ 268700 h 1424940"/>
              <a:gd name="connsiteX6" fmla="*/ 5910358 w 6095524"/>
              <a:gd name="connsiteY6" fmla="*/ 320231 h 1424940"/>
              <a:gd name="connsiteX7" fmla="*/ 5835777 w 6095524"/>
              <a:gd name="connsiteY7" fmla="*/ 383953 h 1424940"/>
              <a:gd name="connsiteX8" fmla="*/ 5781008 w 6095524"/>
              <a:gd name="connsiteY8" fmla="*/ 459581 h 1424940"/>
              <a:gd name="connsiteX9" fmla="*/ 5765673 w 6095524"/>
              <a:gd name="connsiteY9" fmla="*/ 477584 h 1424940"/>
              <a:gd name="connsiteX10" fmla="*/ 5723763 w 6095524"/>
              <a:gd name="connsiteY10" fmla="*/ 500158 h 1424940"/>
              <a:gd name="connsiteX11" fmla="*/ 5686711 w 6095524"/>
              <a:gd name="connsiteY11" fmla="*/ 517112 h 1424940"/>
              <a:gd name="connsiteX12" fmla="*/ 5659850 w 6095524"/>
              <a:gd name="connsiteY12" fmla="*/ 535877 h 1424940"/>
              <a:gd name="connsiteX13" fmla="*/ 5637181 w 6095524"/>
              <a:gd name="connsiteY13" fmla="*/ 553117 h 1424940"/>
              <a:gd name="connsiteX14" fmla="*/ 5585841 w 6095524"/>
              <a:gd name="connsiteY14" fmla="*/ 597694 h 1424940"/>
              <a:gd name="connsiteX15" fmla="*/ 5528977 w 6095524"/>
              <a:gd name="connsiteY15" fmla="*/ 635318 h 1424940"/>
              <a:gd name="connsiteX16" fmla="*/ 5483256 w 6095524"/>
              <a:gd name="connsiteY16" fmla="*/ 681419 h 1424940"/>
              <a:gd name="connsiteX17" fmla="*/ 5464397 w 6095524"/>
              <a:gd name="connsiteY17" fmla="*/ 706374 h 1424940"/>
              <a:gd name="connsiteX18" fmla="*/ 5424773 w 6095524"/>
              <a:gd name="connsiteY18" fmla="*/ 723424 h 1424940"/>
              <a:gd name="connsiteX19" fmla="*/ 5381815 w 6095524"/>
              <a:gd name="connsiteY19" fmla="*/ 750094 h 1424940"/>
              <a:gd name="connsiteX20" fmla="*/ 5351335 w 6095524"/>
              <a:gd name="connsiteY20" fmla="*/ 776573 h 1424940"/>
              <a:gd name="connsiteX21" fmla="*/ 5327809 w 6095524"/>
              <a:gd name="connsiteY21" fmla="*/ 794290 h 1424940"/>
              <a:gd name="connsiteX22" fmla="*/ 5294566 w 6095524"/>
              <a:gd name="connsiteY22" fmla="*/ 812102 h 1424940"/>
              <a:gd name="connsiteX23" fmla="*/ 5261229 w 6095524"/>
              <a:gd name="connsiteY23" fmla="*/ 835438 h 1424940"/>
              <a:gd name="connsiteX24" fmla="*/ 5245037 w 6095524"/>
              <a:gd name="connsiteY24" fmla="*/ 849821 h 1424940"/>
              <a:gd name="connsiteX25" fmla="*/ 5213699 w 6095524"/>
              <a:gd name="connsiteY25" fmla="*/ 873728 h 1424940"/>
              <a:gd name="connsiteX26" fmla="*/ 5181409 w 6095524"/>
              <a:gd name="connsiteY26" fmla="*/ 896017 h 1424940"/>
              <a:gd name="connsiteX27" fmla="*/ 5120735 w 6095524"/>
              <a:gd name="connsiteY27" fmla="*/ 921544 h 1424940"/>
              <a:gd name="connsiteX28" fmla="*/ 5065490 w 6095524"/>
              <a:gd name="connsiteY28" fmla="*/ 959072 h 1424940"/>
              <a:gd name="connsiteX29" fmla="*/ 5021675 w 6095524"/>
              <a:gd name="connsiteY29" fmla="*/ 986504 h 1424940"/>
              <a:gd name="connsiteX30" fmla="*/ 4996148 w 6095524"/>
              <a:gd name="connsiteY30" fmla="*/ 1004507 h 1424940"/>
              <a:gd name="connsiteX31" fmla="*/ 4949285 w 6095524"/>
              <a:gd name="connsiteY31" fmla="*/ 1044702 h 1424940"/>
              <a:gd name="connsiteX32" fmla="*/ 4876609 w 6095524"/>
              <a:gd name="connsiteY32" fmla="*/ 1086993 h 1424940"/>
              <a:gd name="connsiteX33" fmla="*/ 4832699 w 6095524"/>
              <a:gd name="connsiteY33" fmla="*/ 1109853 h 1424940"/>
              <a:gd name="connsiteX34" fmla="*/ 4738211 w 6095524"/>
              <a:gd name="connsiteY34" fmla="*/ 1144334 h 1424940"/>
              <a:gd name="connsiteX35" fmla="*/ 4707731 w 6095524"/>
              <a:gd name="connsiteY35" fmla="*/ 1156621 h 1424940"/>
              <a:gd name="connsiteX36" fmla="*/ 4672870 w 6095524"/>
              <a:gd name="connsiteY36" fmla="*/ 1164717 h 1424940"/>
              <a:gd name="connsiteX37" fmla="*/ 4616863 w 6095524"/>
              <a:gd name="connsiteY37" fmla="*/ 1183862 h 1424940"/>
              <a:gd name="connsiteX38" fmla="*/ 4507516 w 6095524"/>
              <a:gd name="connsiteY38" fmla="*/ 1216819 h 1424940"/>
              <a:gd name="connsiteX39" fmla="*/ 4483513 w 6095524"/>
              <a:gd name="connsiteY39" fmla="*/ 1221867 h 1424940"/>
              <a:gd name="connsiteX40" fmla="*/ 4422362 w 6095524"/>
              <a:gd name="connsiteY40" fmla="*/ 1243108 h 1424940"/>
              <a:gd name="connsiteX41" fmla="*/ 4385691 w 6095524"/>
              <a:gd name="connsiteY41" fmla="*/ 1257395 h 1424940"/>
              <a:gd name="connsiteX42" fmla="*/ 4355306 w 6095524"/>
              <a:gd name="connsiteY42" fmla="*/ 1265587 h 1424940"/>
              <a:gd name="connsiteX43" fmla="*/ 4328446 w 6095524"/>
              <a:gd name="connsiteY43" fmla="*/ 1269397 h 1424940"/>
              <a:gd name="connsiteX44" fmla="*/ 4257770 w 6095524"/>
              <a:gd name="connsiteY44" fmla="*/ 1288256 h 1424940"/>
              <a:gd name="connsiteX45" fmla="*/ 4229576 w 6095524"/>
              <a:gd name="connsiteY45" fmla="*/ 1295686 h 1424940"/>
              <a:gd name="connsiteX46" fmla="*/ 4156424 w 6095524"/>
              <a:gd name="connsiteY46" fmla="*/ 1321213 h 1424940"/>
              <a:gd name="connsiteX47" fmla="*/ 4094416 w 6095524"/>
              <a:gd name="connsiteY47" fmla="*/ 1338072 h 1424940"/>
              <a:gd name="connsiteX48" fmla="*/ 4068509 w 6095524"/>
              <a:gd name="connsiteY48" fmla="*/ 1346168 h 1424940"/>
              <a:gd name="connsiteX49" fmla="*/ 4009263 w 6095524"/>
              <a:gd name="connsiteY49" fmla="*/ 1359694 h 1424940"/>
              <a:gd name="connsiteX50" fmla="*/ 3975735 w 6095524"/>
              <a:gd name="connsiteY50" fmla="*/ 1369219 h 1424940"/>
              <a:gd name="connsiteX51" fmla="*/ 3893915 w 6095524"/>
              <a:gd name="connsiteY51" fmla="*/ 1379982 h 1424940"/>
              <a:gd name="connsiteX52" fmla="*/ 3809428 w 6095524"/>
              <a:gd name="connsiteY52" fmla="*/ 1390364 h 1424940"/>
              <a:gd name="connsiteX53" fmla="*/ 3763042 w 6095524"/>
              <a:gd name="connsiteY53" fmla="*/ 1393793 h 1424940"/>
              <a:gd name="connsiteX54" fmla="*/ 3722561 w 6095524"/>
              <a:gd name="connsiteY54" fmla="*/ 1399223 h 1424940"/>
              <a:gd name="connsiteX55" fmla="*/ 3687318 w 6095524"/>
              <a:gd name="connsiteY55" fmla="*/ 1402652 h 1424940"/>
              <a:gd name="connsiteX56" fmla="*/ 3631216 w 6095524"/>
              <a:gd name="connsiteY56" fmla="*/ 1409605 h 1424940"/>
              <a:gd name="connsiteX57" fmla="*/ 3607880 w 6095524"/>
              <a:gd name="connsiteY57" fmla="*/ 1411415 h 1424940"/>
              <a:gd name="connsiteX58" fmla="*/ 3552825 w 6095524"/>
              <a:gd name="connsiteY58" fmla="*/ 1411319 h 1424940"/>
              <a:gd name="connsiteX59" fmla="*/ 3533680 w 6095524"/>
              <a:gd name="connsiteY59" fmla="*/ 1410367 h 1424940"/>
              <a:gd name="connsiteX60" fmla="*/ 3496818 w 6095524"/>
              <a:gd name="connsiteY60" fmla="*/ 1398556 h 1424940"/>
              <a:gd name="connsiteX61" fmla="*/ 3492437 w 6095524"/>
              <a:gd name="connsiteY61" fmla="*/ 1397699 h 1424940"/>
              <a:gd name="connsiteX62" fmla="*/ 3468243 w 6095524"/>
              <a:gd name="connsiteY62" fmla="*/ 1393031 h 1424940"/>
              <a:gd name="connsiteX63" fmla="*/ 3455003 w 6095524"/>
              <a:gd name="connsiteY63" fmla="*/ 1391507 h 1424940"/>
              <a:gd name="connsiteX64" fmla="*/ 3404711 w 6095524"/>
              <a:gd name="connsiteY64" fmla="*/ 1381792 h 1424940"/>
              <a:gd name="connsiteX65" fmla="*/ 3375756 w 6095524"/>
              <a:gd name="connsiteY65" fmla="*/ 1377220 h 1424940"/>
              <a:gd name="connsiteX66" fmla="*/ 3352324 w 6095524"/>
              <a:gd name="connsiteY66" fmla="*/ 1377887 h 1424940"/>
              <a:gd name="connsiteX67" fmla="*/ 3311176 w 6095524"/>
              <a:gd name="connsiteY67" fmla="*/ 1378744 h 1424940"/>
              <a:gd name="connsiteX68" fmla="*/ 3298031 w 6095524"/>
              <a:gd name="connsiteY68" fmla="*/ 1380935 h 1424940"/>
              <a:gd name="connsiteX69" fmla="*/ 3238595 w 6095524"/>
              <a:gd name="connsiteY69" fmla="*/ 1374648 h 1424940"/>
              <a:gd name="connsiteX70" fmla="*/ 3204686 w 6095524"/>
              <a:gd name="connsiteY70" fmla="*/ 1374172 h 1424940"/>
              <a:gd name="connsiteX71" fmla="*/ 3166491 w 6095524"/>
              <a:gd name="connsiteY71" fmla="*/ 1366361 h 1424940"/>
              <a:gd name="connsiteX72" fmla="*/ 3155347 w 6095524"/>
              <a:gd name="connsiteY72" fmla="*/ 1366742 h 1424940"/>
              <a:gd name="connsiteX73" fmla="*/ 3142869 w 6095524"/>
              <a:gd name="connsiteY73" fmla="*/ 1367409 h 1424940"/>
              <a:gd name="connsiteX74" fmla="*/ 3104578 w 6095524"/>
              <a:gd name="connsiteY74" fmla="*/ 1367981 h 1424940"/>
              <a:gd name="connsiteX75" fmla="*/ 3081337 w 6095524"/>
              <a:gd name="connsiteY75" fmla="*/ 1370838 h 1424940"/>
              <a:gd name="connsiteX76" fmla="*/ 3037047 w 6095524"/>
              <a:gd name="connsiteY76" fmla="*/ 1369124 h 1424940"/>
              <a:gd name="connsiteX77" fmla="*/ 3020663 w 6095524"/>
              <a:gd name="connsiteY77" fmla="*/ 1371600 h 1424940"/>
              <a:gd name="connsiteX78" fmla="*/ 2979230 w 6095524"/>
              <a:gd name="connsiteY78" fmla="*/ 1371886 h 1424940"/>
              <a:gd name="connsiteX79" fmla="*/ 2942082 w 6095524"/>
              <a:gd name="connsiteY79" fmla="*/ 1370457 h 1424940"/>
              <a:gd name="connsiteX80" fmla="*/ 2906268 w 6095524"/>
              <a:gd name="connsiteY80" fmla="*/ 1371219 h 1424940"/>
              <a:gd name="connsiteX81" fmla="*/ 2880646 w 6095524"/>
              <a:gd name="connsiteY81" fmla="*/ 1374362 h 1424940"/>
              <a:gd name="connsiteX82" fmla="*/ 2852833 w 6095524"/>
              <a:gd name="connsiteY82" fmla="*/ 1376267 h 1424940"/>
              <a:gd name="connsiteX83" fmla="*/ 2776157 w 6095524"/>
              <a:gd name="connsiteY83" fmla="*/ 1387602 h 1424940"/>
              <a:gd name="connsiteX84" fmla="*/ 2761965 w 6095524"/>
              <a:gd name="connsiteY84" fmla="*/ 1384840 h 1424940"/>
              <a:gd name="connsiteX85" fmla="*/ 2681383 w 6095524"/>
              <a:gd name="connsiteY85" fmla="*/ 1382268 h 1424940"/>
              <a:gd name="connsiteX86" fmla="*/ 2663857 w 6095524"/>
              <a:gd name="connsiteY86" fmla="*/ 1382459 h 1424940"/>
              <a:gd name="connsiteX87" fmla="*/ 2616803 w 6095524"/>
              <a:gd name="connsiteY87" fmla="*/ 1371219 h 1424940"/>
              <a:gd name="connsiteX88" fmla="*/ 2544223 w 6095524"/>
              <a:gd name="connsiteY88" fmla="*/ 1389031 h 1424940"/>
              <a:gd name="connsiteX89" fmla="*/ 2476309 w 6095524"/>
              <a:gd name="connsiteY89" fmla="*/ 1411319 h 1424940"/>
              <a:gd name="connsiteX90" fmla="*/ 2467737 w 6095524"/>
              <a:gd name="connsiteY90" fmla="*/ 1414177 h 1424940"/>
              <a:gd name="connsiteX91" fmla="*/ 2443353 w 6095524"/>
              <a:gd name="connsiteY91" fmla="*/ 1419035 h 1424940"/>
              <a:gd name="connsiteX92" fmla="*/ 2413159 w 6095524"/>
              <a:gd name="connsiteY92" fmla="*/ 1420749 h 1424940"/>
              <a:gd name="connsiteX93" fmla="*/ 2374868 w 6095524"/>
              <a:gd name="connsiteY93" fmla="*/ 1424940 h 1424940"/>
              <a:gd name="connsiteX94" fmla="*/ 2344198 w 6095524"/>
              <a:gd name="connsiteY94" fmla="*/ 1419701 h 1424940"/>
              <a:gd name="connsiteX95" fmla="*/ 2301335 w 6095524"/>
              <a:gd name="connsiteY95" fmla="*/ 1411891 h 1424940"/>
              <a:gd name="connsiteX96" fmla="*/ 2260949 w 6095524"/>
              <a:gd name="connsiteY96" fmla="*/ 1404461 h 1424940"/>
              <a:gd name="connsiteX97" fmla="*/ 2248186 w 6095524"/>
              <a:gd name="connsiteY97" fmla="*/ 1413224 h 1424940"/>
              <a:gd name="connsiteX98" fmla="*/ 2228469 w 6095524"/>
              <a:gd name="connsiteY98" fmla="*/ 1420844 h 1424940"/>
              <a:gd name="connsiteX99" fmla="*/ 2206562 w 6095524"/>
              <a:gd name="connsiteY99" fmla="*/ 1411700 h 1424940"/>
              <a:gd name="connsiteX100" fmla="*/ 2155317 w 6095524"/>
              <a:gd name="connsiteY100" fmla="*/ 1392746 h 1424940"/>
              <a:gd name="connsiteX101" fmla="*/ 2122932 w 6095524"/>
              <a:gd name="connsiteY101" fmla="*/ 1391888 h 1424940"/>
              <a:gd name="connsiteX102" fmla="*/ 2052542 w 6095524"/>
              <a:gd name="connsiteY102" fmla="*/ 1383792 h 1424940"/>
              <a:gd name="connsiteX103" fmla="*/ 2006537 w 6095524"/>
              <a:gd name="connsiteY103" fmla="*/ 1372267 h 1424940"/>
              <a:gd name="connsiteX104" fmla="*/ 1973486 w 6095524"/>
              <a:gd name="connsiteY104" fmla="*/ 1359218 h 1424940"/>
              <a:gd name="connsiteX105" fmla="*/ 1926146 w 6095524"/>
              <a:gd name="connsiteY105" fmla="*/ 1342168 h 1424940"/>
              <a:gd name="connsiteX106" fmla="*/ 1878616 w 6095524"/>
              <a:gd name="connsiteY106" fmla="*/ 1333310 h 1424940"/>
              <a:gd name="connsiteX107" fmla="*/ 1844231 w 6095524"/>
              <a:gd name="connsiteY107" fmla="*/ 1322165 h 1424940"/>
              <a:gd name="connsiteX108" fmla="*/ 1802225 w 6095524"/>
              <a:gd name="connsiteY108" fmla="*/ 1314545 h 1424940"/>
              <a:gd name="connsiteX109" fmla="*/ 1766983 w 6095524"/>
              <a:gd name="connsiteY109" fmla="*/ 1314260 h 1424940"/>
              <a:gd name="connsiteX110" fmla="*/ 1711738 w 6095524"/>
              <a:gd name="connsiteY110" fmla="*/ 1315593 h 1424940"/>
              <a:gd name="connsiteX111" fmla="*/ 1644111 w 6095524"/>
              <a:gd name="connsiteY111" fmla="*/ 1292543 h 1424940"/>
              <a:gd name="connsiteX112" fmla="*/ 1616774 w 6095524"/>
              <a:gd name="connsiteY112" fmla="*/ 1287399 h 1424940"/>
              <a:gd name="connsiteX113" fmla="*/ 1591056 w 6095524"/>
              <a:gd name="connsiteY113" fmla="*/ 1285018 h 1424940"/>
              <a:gd name="connsiteX114" fmla="*/ 1536478 w 6095524"/>
              <a:gd name="connsiteY114" fmla="*/ 1269683 h 1424940"/>
              <a:gd name="connsiteX115" fmla="*/ 1514285 w 6095524"/>
              <a:gd name="connsiteY115" fmla="*/ 1264634 h 1424940"/>
              <a:gd name="connsiteX116" fmla="*/ 1483233 w 6095524"/>
              <a:gd name="connsiteY116" fmla="*/ 1264730 h 1424940"/>
              <a:gd name="connsiteX117" fmla="*/ 1426750 w 6095524"/>
              <a:gd name="connsiteY117" fmla="*/ 1257681 h 1424940"/>
              <a:gd name="connsiteX118" fmla="*/ 1370362 w 6095524"/>
              <a:gd name="connsiteY118" fmla="*/ 1237107 h 1424940"/>
              <a:gd name="connsiteX119" fmla="*/ 1346454 w 6095524"/>
              <a:gd name="connsiteY119" fmla="*/ 1239107 h 1424940"/>
              <a:gd name="connsiteX120" fmla="*/ 1337882 w 6095524"/>
              <a:gd name="connsiteY120" fmla="*/ 1238631 h 1424940"/>
              <a:gd name="connsiteX121" fmla="*/ 1260825 w 6095524"/>
              <a:gd name="connsiteY121" fmla="*/ 1227296 h 1424940"/>
              <a:gd name="connsiteX122" fmla="*/ 1253109 w 6095524"/>
              <a:gd name="connsiteY122" fmla="*/ 1226058 h 1424940"/>
              <a:gd name="connsiteX123" fmla="*/ 1216915 w 6095524"/>
              <a:gd name="connsiteY123" fmla="*/ 1215962 h 1424940"/>
              <a:gd name="connsiteX124" fmla="*/ 1125664 w 6095524"/>
              <a:gd name="connsiteY124" fmla="*/ 1209675 h 1424940"/>
              <a:gd name="connsiteX125" fmla="*/ 1120045 w 6095524"/>
              <a:gd name="connsiteY125" fmla="*/ 1208913 h 1424940"/>
              <a:gd name="connsiteX126" fmla="*/ 1089469 w 6095524"/>
              <a:gd name="connsiteY126" fmla="*/ 1213961 h 1424940"/>
              <a:gd name="connsiteX127" fmla="*/ 1074325 w 6095524"/>
              <a:gd name="connsiteY127" fmla="*/ 1221105 h 1424940"/>
              <a:gd name="connsiteX128" fmla="*/ 1050703 w 6095524"/>
              <a:gd name="connsiteY128" fmla="*/ 1228535 h 1424940"/>
              <a:gd name="connsiteX129" fmla="*/ 1026700 w 6095524"/>
              <a:gd name="connsiteY129" fmla="*/ 1231297 h 1424940"/>
              <a:gd name="connsiteX130" fmla="*/ 986409 w 6095524"/>
              <a:gd name="connsiteY130" fmla="*/ 1220057 h 1424940"/>
              <a:gd name="connsiteX131" fmla="*/ 971741 w 6095524"/>
              <a:gd name="connsiteY131" fmla="*/ 1218914 h 1424940"/>
              <a:gd name="connsiteX132" fmla="*/ 939070 w 6095524"/>
              <a:gd name="connsiteY132" fmla="*/ 1213485 h 1424940"/>
              <a:gd name="connsiteX133" fmla="*/ 910495 w 6095524"/>
              <a:gd name="connsiteY133" fmla="*/ 1213866 h 1424940"/>
              <a:gd name="connsiteX134" fmla="*/ 887540 w 6095524"/>
              <a:gd name="connsiteY134" fmla="*/ 1222534 h 1424940"/>
              <a:gd name="connsiteX135" fmla="*/ 854202 w 6095524"/>
              <a:gd name="connsiteY135" fmla="*/ 1224248 h 1424940"/>
              <a:gd name="connsiteX136" fmla="*/ 832675 w 6095524"/>
              <a:gd name="connsiteY136" fmla="*/ 1217962 h 1424940"/>
              <a:gd name="connsiteX137" fmla="*/ 828294 w 6095524"/>
              <a:gd name="connsiteY137" fmla="*/ 1217105 h 1424940"/>
              <a:gd name="connsiteX138" fmla="*/ 772001 w 6095524"/>
              <a:gd name="connsiteY138" fmla="*/ 1216723 h 1424940"/>
              <a:gd name="connsiteX139" fmla="*/ 701707 w 6095524"/>
              <a:gd name="connsiteY139" fmla="*/ 1235678 h 1424940"/>
              <a:gd name="connsiteX140" fmla="*/ 690086 w 6095524"/>
              <a:gd name="connsiteY140" fmla="*/ 1239679 h 1424940"/>
              <a:gd name="connsiteX141" fmla="*/ 633412 w 6095524"/>
              <a:gd name="connsiteY141" fmla="*/ 1246632 h 1424940"/>
              <a:gd name="connsiteX142" fmla="*/ 603028 w 6095524"/>
              <a:gd name="connsiteY142" fmla="*/ 1253681 h 1424940"/>
              <a:gd name="connsiteX143" fmla="*/ 581120 w 6095524"/>
              <a:gd name="connsiteY143" fmla="*/ 1254062 h 1424940"/>
              <a:gd name="connsiteX144" fmla="*/ 554642 w 6095524"/>
              <a:gd name="connsiteY144" fmla="*/ 1266539 h 1424940"/>
              <a:gd name="connsiteX145" fmla="*/ 545973 w 6095524"/>
              <a:gd name="connsiteY145" fmla="*/ 1271969 h 1424940"/>
              <a:gd name="connsiteX146" fmla="*/ 535591 w 6095524"/>
              <a:gd name="connsiteY146" fmla="*/ 1275207 h 1424940"/>
              <a:gd name="connsiteX147" fmla="*/ 488538 w 6095524"/>
              <a:gd name="connsiteY147" fmla="*/ 1285494 h 1424940"/>
              <a:gd name="connsiteX148" fmla="*/ 480155 w 6095524"/>
              <a:gd name="connsiteY148" fmla="*/ 1291304 h 1424940"/>
              <a:gd name="connsiteX149" fmla="*/ 474535 w 6095524"/>
              <a:gd name="connsiteY149" fmla="*/ 1294924 h 1424940"/>
              <a:gd name="connsiteX150" fmla="*/ 428816 w 6095524"/>
              <a:gd name="connsiteY150" fmla="*/ 1301020 h 1424940"/>
              <a:gd name="connsiteX151" fmla="*/ 400241 w 6095524"/>
              <a:gd name="connsiteY151" fmla="*/ 1318260 h 1424940"/>
              <a:gd name="connsiteX152" fmla="*/ 392431 w 6095524"/>
              <a:gd name="connsiteY152" fmla="*/ 1325594 h 1424940"/>
              <a:gd name="connsiteX153" fmla="*/ 365093 w 6095524"/>
              <a:gd name="connsiteY153" fmla="*/ 1336643 h 1424940"/>
              <a:gd name="connsiteX154" fmla="*/ 273177 w 6095524"/>
              <a:gd name="connsiteY154" fmla="*/ 1357884 h 1424940"/>
              <a:gd name="connsiteX155" fmla="*/ 246888 w 6095524"/>
              <a:gd name="connsiteY155" fmla="*/ 1350359 h 1424940"/>
              <a:gd name="connsiteX156" fmla="*/ 196977 w 6095524"/>
              <a:gd name="connsiteY156" fmla="*/ 1370552 h 1424940"/>
              <a:gd name="connsiteX157" fmla="*/ 153352 w 6095524"/>
              <a:gd name="connsiteY157" fmla="*/ 1381982 h 1424940"/>
              <a:gd name="connsiteX158" fmla="*/ 137160 w 6095524"/>
              <a:gd name="connsiteY158" fmla="*/ 1384745 h 1424940"/>
              <a:gd name="connsiteX159" fmla="*/ 85917 w 6095524"/>
              <a:gd name="connsiteY159" fmla="*/ 1389793 h 1424940"/>
              <a:gd name="connsiteX160" fmla="*/ 59532 w 6095524"/>
              <a:gd name="connsiteY160" fmla="*/ 1401223 h 1424940"/>
              <a:gd name="connsiteX161" fmla="*/ 30325 w 6095524"/>
              <a:gd name="connsiteY161" fmla="*/ 1409974 h 1424940"/>
              <a:gd name="connsiteX162" fmla="*/ 0 w 6095524"/>
              <a:gd name="connsiteY162" fmla="*/ 1412360 h 1424940"/>
              <a:gd name="connsiteX163" fmla="*/ 0 w 6095524"/>
              <a:gd name="connsiteY163" fmla="*/ 1058622 h 1424940"/>
              <a:gd name="connsiteX164" fmla="*/ 17145 w 6095524"/>
              <a:gd name="connsiteY164" fmla="*/ 1060228 h 1424940"/>
              <a:gd name="connsiteX165" fmla="*/ 44672 w 6095524"/>
              <a:gd name="connsiteY165" fmla="*/ 1066324 h 1424940"/>
              <a:gd name="connsiteX166" fmla="*/ 84677 w 6095524"/>
              <a:gd name="connsiteY166" fmla="*/ 1076230 h 1424940"/>
              <a:gd name="connsiteX167" fmla="*/ 132017 w 6095524"/>
              <a:gd name="connsiteY167" fmla="*/ 1064990 h 1424940"/>
              <a:gd name="connsiteX168" fmla="*/ 136779 w 6095524"/>
              <a:gd name="connsiteY168" fmla="*/ 1060323 h 1424940"/>
              <a:gd name="connsiteX169" fmla="*/ 187547 w 6095524"/>
              <a:gd name="connsiteY169" fmla="*/ 1049179 h 1424940"/>
              <a:gd name="connsiteX170" fmla="*/ 270891 w 6095524"/>
              <a:gd name="connsiteY170" fmla="*/ 1036415 h 1424940"/>
              <a:gd name="connsiteX171" fmla="*/ 276320 w 6095524"/>
              <a:gd name="connsiteY171" fmla="*/ 1035558 h 1424940"/>
              <a:gd name="connsiteX172" fmla="*/ 323755 w 6095524"/>
              <a:gd name="connsiteY172" fmla="*/ 1061561 h 1424940"/>
              <a:gd name="connsiteX173" fmla="*/ 361855 w 6095524"/>
              <a:gd name="connsiteY173" fmla="*/ 1057942 h 1424940"/>
              <a:gd name="connsiteX174" fmla="*/ 379571 w 6095524"/>
              <a:gd name="connsiteY174" fmla="*/ 1039939 h 1424940"/>
              <a:gd name="connsiteX175" fmla="*/ 430530 w 6095524"/>
              <a:gd name="connsiteY175" fmla="*/ 1025747 h 1424940"/>
              <a:gd name="connsiteX176" fmla="*/ 493300 w 6095524"/>
              <a:gd name="connsiteY176" fmla="*/ 1027176 h 1424940"/>
              <a:gd name="connsiteX177" fmla="*/ 537782 w 6095524"/>
              <a:gd name="connsiteY177" fmla="*/ 1025366 h 1424940"/>
              <a:gd name="connsiteX178" fmla="*/ 562166 w 6095524"/>
              <a:gd name="connsiteY178" fmla="*/ 1015746 h 1424940"/>
              <a:gd name="connsiteX179" fmla="*/ 579596 w 6095524"/>
              <a:gd name="connsiteY179" fmla="*/ 1016699 h 1424940"/>
              <a:gd name="connsiteX180" fmla="*/ 612362 w 6095524"/>
              <a:gd name="connsiteY180" fmla="*/ 1023557 h 1424940"/>
              <a:gd name="connsiteX181" fmla="*/ 716090 w 6095524"/>
              <a:gd name="connsiteY181" fmla="*/ 1031653 h 1424940"/>
              <a:gd name="connsiteX182" fmla="*/ 758381 w 6095524"/>
              <a:gd name="connsiteY182" fmla="*/ 1018985 h 1424940"/>
              <a:gd name="connsiteX183" fmla="*/ 771049 w 6095524"/>
              <a:gd name="connsiteY183" fmla="*/ 1018699 h 1424940"/>
              <a:gd name="connsiteX184" fmla="*/ 799433 w 6095524"/>
              <a:gd name="connsiteY184" fmla="*/ 1023652 h 1424940"/>
              <a:gd name="connsiteX185" fmla="*/ 858012 w 6095524"/>
              <a:gd name="connsiteY185" fmla="*/ 1020318 h 1424940"/>
              <a:gd name="connsiteX186" fmla="*/ 879634 w 6095524"/>
              <a:gd name="connsiteY186" fmla="*/ 1015270 h 1424940"/>
              <a:gd name="connsiteX187" fmla="*/ 891635 w 6095524"/>
              <a:gd name="connsiteY187" fmla="*/ 1012031 h 1424940"/>
              <a:gd name="connsiteX188" fmla="*/ 953262 w 6095524"/>
              <a:gd name="connsiteY188" fmla="*/ 1003078 h 1424940"/>
              <a:gd name="connsiteX189" fmla="*/ 980694 w 6095524"/>
              <a:gd name="connsiteY189" fmla="*/ 993458 h 1424940"/>
              <a:gd name="connsiteX190" fmla="*/ 988124 w 6095524"/>
              <a:gd name="connsiteY190" fmla="*/ 992029 h 1424940"/>
              <a:gd name="connsiteX191" fmla="*/ 1028795 w 6095524"/>
              <a:gd name="connsiteY191" fmla="*/ 996029 h 1424940"/>
              <a:gd name="connsiteX192" fmla="*/ 1059275 w 6095524"/>
              <a:gd name="connsiteY192" fmla="*/ 1011555 h 1424940"/>
              <a:gd name="connsiteX193" fmla="*/ 1065181 w 6095524"/>
              <a:gd name="connsiteY193" fmla="*/ 1016794 h 1424940"/>
              <a:gd name="connsiteX194" fmla="*/ 1150144 w 6095524"/>
              <a:gd name="connsiteY194" fmla="*/ 1014984 h 1424940"/>
              <a:gd name="connsiteX195" fmla="*/ 1163193 w 6095524"/>
              <a:gd name="connsiteY195" fmla="*/ 1012793 h 1424940"/>
              <a:gd name="connsiteX196" fmla="*/ 1226249 w 6095524"/>
              <a:gd name="connsiteY196" fmla="*/ 1021937 h 1424940"/>
              <a:gd name="connsiteX197" fmla="*/ 1244632 w 6095524"/>
              <a:gd name="connsiteY197" fmla="*/ 1023747 h 1424940"/>
              <a:gd name="connsiteX198" fmla="*/ 1310545 w 6095524"/>
              <a:gd name="connsiteY198" fmla="*/ 1031939 h 1424940"/>
              <a:gd name="connsiteX199" fmla="*/ 1319879 w 6095524"/>
              <a:gd name="connsiteY199" fmla="*/ 1024319 h 1424940"/>
              <a:gd name="connsiteX200" fmla="*/ 1346740 w 6095524"/>
              <a:gd name="connsiteY200" fmla="*/ 1005173 h 1424940"/>
              <a:gd name="connsiteX201" fmla="*/ 1399699 w 6095524"/>
              <a:gd name="connsiteY201" fmla="*/ 988219 h 1424940"/>
              <a:gd name="connsiteX202" fmla="*/ 1414082 w 6095524"/>
              <a:gd name="connsiteY202" fmla="*/ 989171 h 1424940"/>
              <a:gd name="connsiteX203" fmla="*/ 1450467 w 6095524"/>
              <a:gd name="connsiteY203" fmla="*/ 1017461 h 1424940"/>
              <a:gd name="connsiteX204" fmla="*/ 1468184 w 6095524"/>
              <a:gd name="connsiteY204" fmla="*/ 1028795 h 1424940"/>
              <a:gd name="connsiteX205" fmla="*/ 1518476 w 6095524"/>
              <a:gd name="connsiteY205" fmla="*/ 1049655 h 1424940"/>
              <a:gd name="connsiteX206" fmla="*/ 1522667 w 6095524"/>
              <a:gd name="connsiteY206" fmla="*/ 1053465 h 1424940"/>
              <a:gd name="connsiteX207" fmla="*/ 1559814 w 6095524"/>
              <a:gd name="connsiteY207" fmla="*/ 1098709 h 1424940"/>
              <a:gd name="connsiteX208" fmla="*/ 1568196 w 6095524"/>
              <a:gd name="connsiteY208" fmla="*/ 1106424 h 1424940"/>
              <a:gd name="connsiteX209" fmla="*/ 1578293 w 6095524"/>
              <a:gd name="connsiteY209" fmla="*/ 1118426 h 1424940"/>
              <a:gd name="connsiteX210" fmla="*/ 1609820 w 6095524"/>
              <a:gd name="connsiteY210" fmla="*/ 1141667 h 1424940"/>
              <a:gd name="connsiteX211" fmla="*/ 1648873 w 6095524"/>
              <a:gd name="connsiteY211" fmla="*/ 1149096 h 1424940"/>
              <a:gd name="connsiteX212" fmla="*/ 1696022 w 6095524"/>
              <a:gd name="connsiteY212" fmla="*/ 1160431 h 1424940"/>
              <a:gd name="connsiteX213" fmla="*/ 1715739 w 6095524"/>
              <a:gd name="connsiteY213" fmla="*/ 1168051 h 1424940"/>
              <a:gd name="connsiteX214" fmla="*/ 1768602 w 6095524"/>
              <a:gd name="connsiteY214" fmla="*/ 1182529 h 1424940"/>
              <a:gd name="connsiteX215" fmla="*/ 1806321 w 6095524"/>
              <a:gd name="connsiteY215" fmla="*/ 1194721 h 1424940"/>
              <a:gd name="connsiteX216" fmla="*/ 1860709 w 6095524"/>
              <a:gd name="connsiteY216" fmla="*/ 1201865 h 1424940"/>
              <a:gd name="connsiteX217" fmla="*/ 1887093 w 6095524"/>
              <a:gd name="connsiteY217" fmla="*/ 1202150 h 1424940"/>
              <a:gd name="connsiteX218" fmla="*/ 1935575 w 6095524"/>
              <a:gd name="connsiteY218" fmla="*/ 1238726 h 1424940"/>
              <a:gd name="connsiteX219" fmla="*/ 1974247 w 6095524"/>
              <a:gd name="connsiteY219" fmla="*/ 1262920 h 1424940"/>
              <a:gd name="connsiteX220" fmla="*/ 2014919 w 6095524"/>
              <a:gd name="connsiteY220" fmla="*/ 1251204 h 1424940"/>
              <a:gd name="connsiteX221" fmla="*/ 2025968 w 6095524"/>
              <a:gd name="connsiteY221" fmla="*/ 1240155 h 1424940"/>
              <a:gd name="connsiteX222" fmla="*/ 2092643 w 6095524"/>
              <a:gd name="connsiteY222" fmla="*/ 1229678 h 1424940"/>
              <a:gd name="connsiteX223" fmla="*/ 2187893 w 6095524"/>
              <a:gd name="connsiteY223" fmla="*/ 1229297 h 1424940"/>
              <a:gd name="connsiteX224" fmla="*/ 2346294 w 6095524"/>
              <a:gd name="connsiteY224" fmla="*/ 1205484 h 1424940"/>
              <a:gd name="connsiteX225" fmla="*/ 2373916 w 6095524"/>
              <a:gd name="connsiteY225" fmla="*/ 1194435 h 1424940"/>
              <a:gd name="connsiteX226" fmla="*/ 2404967 w 6095524"/>
              <a:gd name="connsiteY226" fmla="*/ 1191673 h 1424940"/>
              <a:gd name="connsiteX227" fmla="*/ 2416874 w 6095524"/>
              <a:gd name="connsiteY227" fmla="*/ 1198436 h 1424940"/>
              <a:gd name="connsiteX228" fmla="*/ 2468975 w 6095524"/>
              <a:gd name="connsiteY228" fmla="*/ 1208532 h 1424940"/>
              <a:gd name="connsiteX229" fmla="*/ 2478882 w 6095524"/>
              <a:gd name="connsiteY229" fmla="*/ 1208723 h 1424940"/>
              <a:gd name="connsiteX230" fmla="*/ 2512791 w 6095524"/>
              <a:gd name="connsiteY230" fmla="*/ 1204436 h 1424940"/>
              <a:gd name="connsiteX231" fmla="*/ 2544223 w 6095524"/>
              <a:gd name="connsiteY231" fmla="*/ 1201960 h 1424940"/>
              <a:gd name="connsiteX232" fmla="*/ 2623471 w 6095524"/>
              <a:gd name="connsiteY232" fmla="*/ 1210056 h 1424940"/>
              <a:gd name="connsiteX233" fmla="*/ 2684241 w 6095524"/>
              <a:gd name="connsiteY233" fmla="*/ 1208151 h 1424940"/>
              <a:gd name="connsiteX234" fmla="*/ 2712244 w 6095524"/>
              <a:gd name="connsiteY234" fmla="*/ 1210056 h 1424940"/>
              <a:gd name="connsiteX235" fmla="*/ 2728055 w 6095524"/>
              <a:gd name="connsiteY235" fmla="*/ 1212914 h 1424940"/>
              <a:gd name="connsiteX236" fmla="*/ 2763869 w 6095524"/>
              <a:gd name="connsiteY236" fmla="*/ 1232821 h 1424940"/>
              <a:gd name="connsiteX237" fmla="*/ 2783491 w 6095524"/>
              <a:gd name="connsiteY237" fmla="*/ 1237298 h 1424940"/>
              <a:gd name="connsiteX238" fmla="*/ 2842546 w 6095524"/>
              <a:gd name="connsiteY238" fmla="*/ 1236917 h 1424940"/>
              <a:gd name="connsiteX239" fmla="*/ 2931128 w 6095524"/>
              <a:gd name="connsiteY239" fmla="*/ 1206913 h 1424940"/>
              <a:gd name="connsiteX240" fmla="*/ 2940368 w 6095524"/>
              <a:gd name="connsiteY240" fmla="*/ 1202912 h 1424940"/>
              <a:gd name="connsiteX241" fmla="*/ 2985421 w 6095524"/>
              <a:gd name="connsiteY241" fmla="*/ 1197959 h 1424940"/>
              <a:gd name="connsiteX242" fmla="*/ 3015996 w 6095524"/>
              <a:gd name="connsiteY242" fmla="*/ 1204722 h 1424940"/>
              <a:gd name="connsiteX243" fmla="*/ 3057621 w 6095524"/>
              <a:gd name="connsiteY243" fmla="*/ 1218724 h 1424940"/>
              <a:gd name="connsiteX244" fmla="*/ 3095054 w 6095524"/>
              <a:gd name="connsiteY244" fmla="*/ 1230440 h 1424940"/>
              <a:gd name="connsiteX245" fmla="*/ 3122295 w 6095524"/>
              <a:gd name="connsiteY245" fmla="*/ 1243679 h 1424940"/>
              <a:gd name="connsiteX246" fmla="*/ 3184589 w 6095524"/>
              <a:gd name="connsiteY246" fmla="*/ 1253395 h 1424940"/>
              <a:gd name="connsiteX247" fmla="*/ 3191066 w 6095524"/>
              <a:gd name="connsiteY247" fmla="*/ 1255014 h 1424940"/>
              <a:gd name="connsiteX248" fmla="*/ 3237929 w 6095524"/>
              <a:gd name="connsiteY248" fmla="*/ 1243203 h 1424940"/>
              <a:gd name="connsiteX249" fmla="*/ 3294221 w 6095524"/>
              <a:gd name="connsiteY249" fmla="*/ 1231202 h 1424940"/>
              <a:gd name="connsiteX250" fmla="*/ 3314319 w 6095524"/>
              <a:gd name="connsiteY250" fmla="*/ 1235297 h 1424940"/>
              <a:gd name="connsiteX251" fmla="*/ 3341846 w 6095524"/>
              <a:gd name="connsiteY251" fmla="*/ 1241108 h 1424940"/>
              <a:gd name="connsiteX252" fmla="*/ 3367373 w 6095524"/>
              <a:gd name="connsiteY252" fmla="*/ 1238060 h 1424940"/>
              <a:gd name="connsiteX253" fmla="*/ 3382899 w 6095524"/>
              <a:gd name="connsiteY253" fmla="*/ 1237774 h 1424940"/>
              <a:gd name="connsiteX254" fmla="*/ 3453765 w 6095524"/>
              <a:gd name="connsiteY254" fmla="*/ 1273397 h 1424940"/>
              <a:gd name="connsiteX255" fmla="*/ 3471767 w 6095524"/>
              <a:gd name="connsiteY255" fmla="*/ 1276350 h 1424940"/>
              <a:gd name="connsiteX256" fmla="*/ 3481959 w 6095524"/>
              <a:gd name="connsiteY256" fmla="*/ 1280732 h 1424940"/>
              <a:gd name="connsiteX257" fmla="*/ 3543396 w 6095524"/>
              <a:gd name="connsiteY257" fmla="*/ 1324928 h 1424940"/>
              <a:gd name="connsiteX258" fmla="*/ 3569494 w 6095524"/>
              <a:gd name="connsiteY258" fmla="*/ 1333881 h 1424940"/>
              <a:gd name="connsiteX259" fmla="*/ 3598164 w 6095524"/>
              <a:gd name="connsiteY259" fmla="*/ 1332071 h 1424940"/>
              <a:gd name="connsiteX260" fmla="*/ 3614738 w 6095524"/>
              <a:gd name="connsiteY260" fmla="*/ 1328833 h 1424940"/>
              <a:gd name="connsiteX261" fmla="*/ 3655886 w 6095524"/>
              <a:gd name="connsiteY261" fmla="*/ 1300734 h 1424940"/>
              <a:gd name="connsiteX262" fmla="*/ 3679317 w 6095524"/>
              <a:gd name="connsiteY262" fmla="*/ 1301687 h 1424940"/>
              <a:gd name="connsiteX263" fmla="*/ 3715893 w 6095524"/>
              <a:gd name="connsiteY263" fmla="*/ 1321022 h 1424940"/>
              <a:gd name="connsiteX264" fmla="*/ 3782282 w 6095524"/>
              <a:gd name="connsiteY264" fmla="*/ 1329690 h 1424940"/>
              <a:gd name="connsiteX265" fmla="*/ 3816001 w 6095524"/>
              <a:gd name="connsiteY265" fmla="*/ 1302639 h 1424940"/>
              <a:gd name="connsiteX266" fmla="*/ 3833431 w 6095524"/>
              <a:gd name="connsiteY266" fmla="*/ 1276636 h 1424940"/>
              <a:gd name="connsiteX267" fmla="*/ 3883819 w 6095524"/>
              <a:gd name="connsiteY267" fmla="*/ 1246442 h 1424940"/>
              <a:gd name="connsiteX268" fmla="*/ 3895821 w 6095524"/>
              <a:gd name="connsiteY268" fmla="*/ 1257681 h 1424940"/>
              <a:gd name="connsiteX269" fmla="*/ 3932778 w 6095524"/>
              <a:gd name="connsiteY269" fmla="*/ 1262444 h 1424940"/>
              <a:gd name="connsiteX270" fmla="*/ 3972782 w 6095524"/>
              <a:gd name="connsiteY270" fmla="*/ 1262063 h 1424940"/>
              <a:gd name="connsiteX271" fmla="*/ 4042505 w 6095524"/>
              <a:gd name="connsiteY271" fmla="*/ 1267111 h 1424940"/>
              <a:gd name="connsiteX272" fmla="*/ 4088892 w 6095524"/>
              <a:gd name="connsiteY272" fmla="*/ 1238250 h 1424940"/>
              <a:gd name="connsiteX273" fmla="*/ 4106609 w 6095524"/>
              <a:gd name="connsiteY273" fmla="*/ 1226344 h 1424940"/>
              <a:gd name="connsiteX274" fmla="*/ 4123182 w 6095524"/>
              <a:gd name="connsiteY274" fmla="*/ 1218724 h 1424940"/>
              <a:gd name="connsiteX275" fmla="*/ 4142328 w 6095524"/>
              <a:gd name="connsiteY275" fmla="*/ 1214438 h 1424940"/>
              <a:gd name="connsiteX276" fmla="*/ 4188524 w 6095524"/>
              <a:gd name="connsiteY276" fmla="*/ 1198245 h 1424940"/>
              <a:gd name="connsiteX277" fmla="*/ 4213860 w 6095524"/>
              <a:gd name="connsiteY277" fmla="*/ 1182338 h 1424940"/>
              <a:gd name="connsiteX278" fmla="*/ 4270820 w 6095524"/>
              <a:gd name="connsiteY278" fmla="*/ 1167003 h 1424940"/>
              <a:gd name="connsiteX279" fmla="*/ 4309587 w 6095524"/>
              <a:gd name="connsiteY279" fmla="*/ 1153287 h 1424940"/>
              <a:gd name="connsiteX280" fmla="*/ 4350449 w 6095524"/>
              <a:gd name="connsiteY280" fmla="*/ 1129665 h 1424940"/>
              <a:gd name="connsiteX281" fmla="*/ 4356164 w 6095524"/>
              <a:gd name="connsiteY281" fmla="*/ 1126046 h 1424940"/>
              <a:gd name="connsiteX282" fmla="*/ 4369880 w 6095524"/>
              <a:gd name="connsiteY282" fmla="*/ 1110520 h 1424940"/>
              <a:gd name="connsiteX283" fmla="*/ 4389787 w 6095524"/>
              <a:gd name="connsiteY283" fmla="*/ 1057085 h 1424940"/>
              <a:gd name="connsiteX284" fmla="*/ 4395502 w 6095524"/>
              <a:gd name="connsiteY284" fmla="*/ 1046226 h 1424940"/>
              <a:gd name="connsiteX285" fmla="*/ 4447413 w 6095524"/>
              <a:gd name="connsiteY285" fmla="*/ 1009650 h 1424940"/>
              <a:gd name="connsiteX286" fmla="*/ 4466654 w 6095524"/>
              <a:gd name="connsiteY286" fmla="*/ 1013079 h 1424940"/>
              <a:gd name="connsiteX287" fmla="*/ 4487894 w 6095524"/>
              <a:gd name="connsiteY287" fmla="*/ 1025081 h 1424940"/>
              <a:gd name="connsiteX288" fmla="*/ 4534472 w 6095524"/>
              <a:gd name="connsiteY288" fmla="*/ 1028224 h 1424940"/>
              <a:gd name="connsiteX289" fmla="*/ 4551903 w 6095524"/>
              <a:gd name="connsiteY289" fmla="*/ 1022033 h 1424940"/>
              <a:gd name="connsiteX290" fmla="*/ 4582382 w 6095524"/>
              <a:gd name="connsiteY290" fmla="*/ 1005364 h 1424940"/>
              <a:gd name="connsiteX291" fmla="*/ 4605909 w 6095524"/>
              <a:gd name="connsiteY291" fmla="*/ 979551 h 1424940"/>
              <a:gd name="connsiteX292" fmla="*/ 4640104 w 6095524"/>
              <a:gd name="connsiteY292" fmla="*/ 936879 h 1424940"/>
              <a:gd name="connsiteX293" fmla="*/ 4705731 w 6095524"/>
              <a:gd name="connsiteY293" fmla="*/ 920591 h 1424940"/>
              <a:gd name="connsiteX294" fmla="*/ 4730973 w 6095524"/>
              <a:gd name="connsiteY294" fmla="*/ 915162 h 1424940"/>
              <a:gd name="connsiteX295" fmla="*/ 4822794 w 6095524"/>
              <a:gd name="connsiteY295" fmla="*/ 892397 h 1424940"/>
              <a:gd name="connsiteX296" fmla="*/ 4830794 w 6095524"/>
              <a:gd name="connsiteY296" fmla="*/ 891635 h 1424940"/>
              <a:gd name="connsiteX297" fmla="*/ 4894421 w 6095524"/>
              <a:gd name="connsiteY297" fmla="*/ 865442 h 1424940"/>
              <a:gd name="connsiteX298" fmla="*/ 4909756 w 6095524"/>
              <a:gd name="connsiteY298" fmla="*/ 858964 h 1424940"/>
              <a:gd name="connsiteX299" fmla="*/ 4928521 w 6095524"/>
              <a:gd name="connsiteY299" fmla="*/ 842391 h 1424940"/>
              <a:gd name="connsiteX300" fmla="*/ 4945857 w 6095524"/>
              <a:gd name="connsiteY300" fmla="*/ 795623 h 1424940"/>
              <a:gd name="connsiteX301" fmla="*/ 4966145 w 6095524"/>
              <a:gd name="connsiteY301" fmla="*/ 774287 h 1424940"/>
              <a:gd name="connsiteX302" fmla="*/ 4980909 w 6095524"/>
              <a:gd name="connsiteY302" fmla="*/ 761333 h 1424940"/>
              <a:gd name="connsiteX303" fmla="*/ 4993862 w 6095524"/>
              <a:gd name="connsiteY303" fmla="*/ 741712 h 1424940"/>
              <a:gd name="connsiteX304" fmla="*/ 5006816 w 6095524"/>
              <a:gd name="connsiteY304" fmla="*/ 694754 h 1424940"/>
              <a:gd name="connsiteX305" fmla="*/ 5026724 w 6095524"/>
              <a:gd name="connsiteY305" fmla="*/ 653129 h 1424940"/>
              <a:gd name="connsiteX306" fmla="*/ 5062538 w 6095524"/>
              <a:gd name="connsiteY306" fmla="*/ 630079 h 1424940"/>
              <a:gd name="connsiteX307" fmla="*/ 5084731 w 6095524"/>
              <a:gd name="connsiteY307" fmla="*/ 617982 h 1424940"/>
              <a:gd name="connsiteX308" fmla="*/ 5172647 w 6095524"/>
              <a:gd name="connsiteY308" fmla="*/ 630174 h 1424940"/>
              <a:gd name="connsiteX309" fmla="*/ 5232654 w 6095524"/>
              <a:gd name="connsiteY309" fmla="*/ 642080 h 1424940"/>
              <a:gd name="connsiteX310" fmla="*/ 5252371 w 6095524"/>
              <a:gd name="connsiteY310" fmla="*/ 637508 h 1424940"/>
              <a:gd name="connsiteX311" fmla="*/ 5308092 w 6095524"/>
              <a:gd name="connsiteY311" fmla="*/ 598646 h 1424940"/>
              <a:gd name="connsiteX312" fmla="*/ 5363147 w 6095524"/>
              <a:gd name="connsiteY312" fmla="*/ 581311 h 1424940"/>
              <a:gd name="connsiteX313" fmla="*/ 5404580 w 6095524"/>
              <a:gd name="connsiteY313" fmla="*/ 576358 h 1424940"/>
              <a:gd name="connsiteX314" fmla="*/ 5440203 w 6095524"/>
              <a:gd name="connsiteY314" fmla="*/ 572548 h 1424940"/>
              <a:gd name="connsiteX315" fmla="*/ 5482971 w 6095524"/>
              <a:gd name="connsiteY315" fmla="*/ 561880 h 1424940"/>
              <a:gd name="connsiteX316" fmla="*/ 5507165 w 6095524"/>
              <a:gd name="connsiteY316" fmla="*/ 550259 h 1424940"/>
              <a:gd name="connsiteX317" fmla="*/ 5545645 w 6095524"/>
              <a:gd name="connsiteY317" fmla="*/ 533591 h 1424940"/>
              <a:gd name="connsiteX318" fmla="*/ 5585079 w 6095524"/>
              <a:gd name="connsiteY318" fmla="*/ 511969 h 1424940"/>
              <a:gd name="connsiteX319" fmla="*/ 5615368 w 6095524"/>
              <a:gd name="connsiteY319" fmla="*/ 481679 h 1424940"/>
              <a:gd name="connsiteX320" fmla="*/ 5631656 w 6095524"/>
              <a:gd name="connsiteY320" fmla="*/ 456152 h 1424940"/>
              <a:gd name="connsiteX321" fmla="*/ 5679377 w 6095524"/>
              <a:gd name="connsiteY321" fmla="*/ 419576 h 1424940"/>
              <a:gd name="connsiteX322" fmla="*/ 5722525 w 6095524"/>
              <a:gd name="connsiteY322" fmla="*/ 350615 h 1424940"/>
              <a:gd name="connsiteX323" fmla="*/ 5749576 w 6095524"/>
              <a:gd name="connsiteY323" fmla="*/ 321945 h 1424940"/>
              <a:gd name="connsiteX324" fmla="*/ 5764911 w 6095524"/>
              <a:gd name="connsiteY324" fmla="*/ 313849 h 1424940"/>
              <a:gd name="connsiteX325" fmla="*/ 5791009 w 6095524"/>
              <a:gd name="connsiteY325" fmla="*/ 293942 h 1424940"/>
              <a:gd name="connsiteX326" fmla="*/ 5806440 w 6095524"/>
              <a:gd name="connsiteY326" fmla="*/ 279178 h 1424940"/>
              <a:gd name="connsiteX327" fmla="*/ 5848636 w 6095524"/>
              <a:gd name="connsiteY327" fmla="*/ 224885 h 1424940"/>
              <a:gd name="connsiteX328" fmla="*/ 5861590 w 6095524"/>
              <a:gd name="connsiteY328" fmla="*/ 208788 h 1424940"/>
              <a:gd name="connsiteX329" fmla="*/ 5888355 w 6095524"/>
              <a:gd name="connsiteY329" fmla="*/ 181166 h 1424940"/>
              <a:gd name="connsiteX330" fmla="*/ 5900071 w 6095524"/>
              <a:gd name="connsiteY330" fmla="*/ 172784 h 1424940"/>
              <a:gd name="connsiteX331" fmla="*/ 5920740 w 6095524"/>
              <a:gd name="connsiteY331" fmla="*/ 150305 h 1424940"/>
              <a:gd name="connsiteX332" fmla="*/ 5969985 w 6095524"/>
              <a:gd name="connsiteY332" fmla="*/ 91345 h 1424940"/>
              <a:gd name="connsiteX333" fmla="*/ 5991130 w 6095524"/>
              <a:gd name="connsiteY333" fmla="*/ 58293 h 1424940"/>
              <a:gd name="connsiteX334" fmla="*/ 6033325 w 6095524"/>
              <a:gd name="connsiteY334" fmla="*/ 33909 h 1424940"/>
              <a:gd name="connsiteX335" fmla="*/ 6054376 w 6095524"/>
              <a:gd name="connsiteY335" fmla="*/ 20955 h 1424940"/>
              <a:gd name="connsiteX336" fmla="*/ 6095524 w 6095524"/>
              <a:gd name="connsiteY336" fmla="*/ 0 h 142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6095524" h="1424940">
                <a:moveTo>
                  <a:pt x="6095524" y="0"/>
                </a:moveTo>
                <a:cubicBezTo>
                  <a:pt x="6095524" y="7811"/>
                  <a:pt x="6095524" y="12573"/>
                  <a:pt x="6095524" y="17431"/>
                </a:cubicBezTo>
                <a:lnTo>
                  <a:pt x="6095524" y="216290"/>
                </a:lnTo>
                <a:lnTo>
                  <a:pt x="6079998" y="230600"/>
                </a:lnTo>
                <a:cubicBezTo>
                  <a:pt x="6058567" y="241363"/>
                  <a:pt x="6035706" y="251079"/>
                  <a:pt x="6012751" y="260699"/>
                </a:cubicBezTo>
                <a:cubicBezTo>
                  <a:pt x="6006084" y="263462"/>
                  <a:pt x="5998749" y="264986"/>
                  <a:pt x="5992749" y="268700"/>
                </a:cubicBezTo>
                <a:cubicBezTo>
                  <a:pt x="5965126" y="285655"/>
                  <a:pt x="5938361" y="303943"/>
                  <a:pt x="5910358" y="320231"/>
                </a:cubicBezTo>
                <a:cubicBezTo>
                  <a:pt x="5881497" y="337090"/>
                  <a:pt x="5855684" y="356997"/>
                  <a:pt x="5835777" y="383953"/>
                </a:cubicBezTo>
                <a:cubicBezTo>
                  <a:pt x="5817298" y="409004"/>
                  <a:pt x="5799391" y="434435"/>
                  <a:pt x="5781008" y="459581"/>
                </a:cubicBezTo>
                <a:cubicBezTo>
                  <a:pt x="5776341" y="465963"/>
                  <a:pt x="5772054" y="473488"/>
                  <a:pt x="5765673" y="477584"/>
                </a:cubicBezTo>
                <a:cubicBezTo>
                  <a:pt x="5752433" y="486156"/>
                  <a:pt x="5737955" y="493109"/>
                  <a:pt x="5723763" y="500158"/>
                </a:cubicBezTo>
                <a:cubicBezTo>
                  <a:pt x="5711571" y="506159"/>
                  <a:pt x="5698617" y="510635"/>
                  <a:pt x="5686711" y="517112"/>
                </a:cubicBezTo>
                <a:cubicBezTo>
                  <a:pt x="5677186" y="522256"/>
                  <a:pt x="5668708" y="529400"/>
                  <a:pt x="5659850" y="535877"/>
                </a:cubicBezTo>
                <a:cubicBezTo>
                  <a:pt x="5652135" y="541496"/>
                  <a:pt x="5643658" y="546354"/>
                  <a:pt x="5637181" y="553117"/>
                </a:cubicBezTo>
                <a:cubicBezTo>
                  <a:pt x="5621369" y="569500"/>
                  <a:pt x="5605462" y="585597"/>
                  <a:pt x="5585841" y="597694"/>
                </a:cubicBezTo>
                <a:cubicBezTo>
                  <a:pt x="5566505" y="609695"/>
                  <a:pt x="5548217" y="623126"/>
                  <a:pt x="5528977" y="635318"/>
                </a:cubicBezTo>
                <a:cubicBezTo>
                  <a:pt x="5510117" y="647224"/>
                  <a:pt x="5493067" y="660273"/>
                  <a:pt x="5483256" y="681419"/>
                </a:cubicBezTo>
                <a:cubicBezTo>
                  <a:pt x="5478875" y="690753"/>
                  <a:pt x="5472684" y="700945"/>
                  <a:pt x="5464397" y="706374"/>
                </a:cubicBezTo>
                <a:cubicBezTo>
                  <a:pt x="5452586" y="714089"/>
                  <a:pt x="5437632" y="716852"/>
                  <a:pt x="5424773" y="723424"/>
                </a:cubicBezTo>
                <a:cubicBezTo>
                  <a:pt x="5409628" y="731139"/>
                  <a:pt x="5392103" y="737807"/>
                  <a:pt x="5381815" y="750094"/>
                </a:cubicBezTo>
                <a:cubicBezTo>
                  <a:pt x="5372671" y="761048"/>
                  <a:pt x="5363432" y="769620"/>
                  <a:pt x="5351335" y="776573"/>
                </a:cubicBezTo>
                <a:cubicBezTo>
                  <a:pt x="5342858" y="781431"/>
                  <a:pt x="5336572" y="790289"/>
                  <a:pt x="5327809" y="794290"/>
                </a:cubicBezTo>
                <a:cubicBezTo>
                  <a:pt x="5316284" y="799624"/>
                  <a:pt x="5304663" y="803815"/>
                  <a:pt x="5294566" y="812102"/>
                </a:cubicBezTo>
                <a:cubicBezTo>
                  <a:pt x="5284089" y="820674"/>
                  <a:pt x="5272183" y="827437"/>
                  <a:pt x="5261229" y="835438"/>
                </a:cubicBezTo>
                <a:cubicBezTo>
                  <a:pt x="5255419" y="839724"/>
                  <a:pt x="5250656" y="845344"/>
                  <a:pt x="5245037" y="849821"/>
                </a:cubicBezTo>
                <a:cubicBezTo>
                  <a:pt x="5234750" y="858012"/>
                  <a:pt x="5224272" y="866013"/>
                  <a:pt x="5213699" y="873728"/>
                </a:cubicBezTo>
                <a:cubicBezTo>
                  <a:pt x="5203127" y="881444"/>
                  <a:pt x="5193030" y="890397"/>
                  <a:pt x="5181409" y="896017"/>
                </a:cubicBezTo>
                <a:cubicBezTo>
                  <a:pt x="5161598" y="905542"/>
                  <a:pt x="5139976" y="911257"/>
                  <a:pt x="5120735" y="921544"/>
                </a:cubicBezTo>
                <a:cubicBezTo>
                  <a:pt x="5101209" y="932021"/>
                  <a:pt x="5082826" y="945166"/>
                  <a:pt x="5065490" y="959072"/>
                </a:cubicBezTo>
                <a:cubicBezTo>
                  <a:pt x="5051774" y="970026"/>
                  <a:pt x="5038916" y="980885"/>
                  <a:pt x="5021675" y="986504"/>
                </a:cubicBezTo>
                <a:cubicBezTo>
                  <a:pt x="5012055" y="989648"/>
                  <a:pt x="5001959" y="996506"/>
                  <a:pt x="4996148" y="1004507"/>
                </a:cubicBezTo>
                <a:cubicBezTo>
                  <a:pt x="4983575" y="1021937"/>
                  <a:pt x="4967478" y="1034225"/>
                  <a:pt x="4949285" y="1044702"/>
                </a:cubicBezTo>
                <a:cubicBezTo>
                  <a:pt x="4924996" y="1058799"/>
                  <a:pt x="4900993" y="1073182"/>
                  <a:pt x="4876609" y="1086993"/>
                </a:cubicBezTo>
                <a:cubicBezTo>
                  <a:pt x="4862227" y="1095185"/>
                  <a:pt x="4847940" y="1103852"/>
                  <a:pt x="4832699" y="1109853"/>
                </a:cubicBezTo>
                <a:cubicBezTo>
                  <a:pt x="4801553" y="1122236"/>
                  <a:pt x="4769644" y="1132808"/>
                  <a:pt x="4738211" y="1144334"/>
                </a:cubicBezTo>
                <a:cubicBezTo>
                  <a:pt x="4727924" y="1148048"/>
                  <a:pt x="4718209" y="1153382"/>
                  <a:pt x="4707731" y="1156621"/>
                </a:cubicBezTo>
                <a:cubicBezTo>
                  <a:pt x="4696396" y="1160145"/>
                  <a:pt x="4684205" y="1161193"/>
                  <a:pt x="4672870" y="1164717"/>
                </a:cubicBezTo>
                <a:cubicBezTo>
                  <a:pt x="4654010" y="1170527"/>
                  <a:pt x="4635722" y="1177957"/>
                  <a:pt x="4616863" y="1183862"/>
                </a:cubicBezTo>
                <a:cubicBezTo>
                  <a:pt x="4580477" y="1195197"/>
                  <a:pt x="4543996" y="1206056"/>
                  <a:pt x="4507516" y="1216819"/>
                </a:cubicBezTo>
                <a:cubicBezTo>
                  <a:pt x="4499706" y="1219105"/>
                  <a:pt x="4491228" y="1219391"/>
                  <a:pt x="4483513" y="1221867"/>
                </a:cubicBezTo>
                <a:cubicBezTo>
                  <a:pt x="4463034" y="1228535"/>
                  <a:pt x="4442650" y="1235773"/>
                  <a:pt x="4422362" y="1243108"/>
                </a:cubicBezTo>
                <a:cubicBezTo>
                  <a:pt x="4410075" y="1247585"/>
                  <a:pt x="4398073" y="1253109"/>
                  <a:pt x="4385691" y="1257395"/>
                </a:cubicBezTo>
                <a:cubicBezTo>
                  <a:pt x="4375785" y="1260824"/>
                  <a:pt x="4365593" y="1263491"/>
                  <a:pt x="4355306" y="1265587"/>
                </a:cubicBezTo>
                <a:cubicBezTo>
                  <a:pt x="4346448" y="1267397"/>
                  <a:pt x="4337209" y="1267206"/>
                  <a:pt x="4328446" y="1269397"/>
                </a:cubicBezTo>
                <a:cubicBezTo>
                  <a:pt x="4304728" y="1275302"/>
                  <a:pt x="4281297" y="1281970"/>
                  <a:pt x="4257770" y="1288256"/>
                </a:cubicBezTo>
                <a:cubicBezTo>
                  <a:pt x="4248341" y="1290733"/>
                  <a:pt x="4238720" y="1292543"/>
                  <a:pt x="4229576" y="1295686"/>
                </a:cubicBezTo>
                <a:cubicBezTo>
                  <a:pt x="4205097" y="1303973"/>
                  <a:pt x="4180999" y="1313402"/>
                  <a:pt x="4156424" y="1321213"/>
                </a:cubicBezTo>
                <a:cubicBezTo>
                  <a:pt x="4136041" y="1327690"/>
                  <a:pt x="4115086" y="1332357"/>
                  <a:pt x="4094416" y="1338072"/>
                </a:cubicBezTo>
                <a:cubicBezTo>
                  <a:pt x="4085653" y="1340549"/>
                  <a:pt x="4077271" y="1344073"/>
                  <a:pt x="4068509" y="1346168"/>
                </a:cubicBezTo>
                <a:cubicBezTo>
                  <a:pt x="4048887" y="1350931"/>
                  <a:pt x="4028980" y="1354931"/>
                  <a:pt x="4009263" y="1359694"/>
                </a:cubicBezTo>
                <a:cubicBezTo>
                  <a:pt x="3998023" y="1362456"/>
                  <a:pt x="3987165" y="1367409"/>
                  <a:pt x="3975735" y="1369219"/>
                </a:cubicBezTo>
                <a:cubicBezTo>
                  <a:pt x="3948589" y="1373505"/>
                  <a:pt x="3921252" y="1376553"/>
                  <a:pt x="3893915" y="1379982"/>
                </a:cubicBezTo>
                <a:cubicBezTo>
                  <a:pt x="3865722" y="1383506"/>
                  <a:pt x="3837623" y="1387221"/>
                  <a:pt x="3809428" y="1390364"/>
                </a:cubicBezTo>
                <a:cubicBezTo>
                  <a:pt x="3793998" y="1391984"/>
                  <a:pt x="3778472" y="1392269"/>
                  <a:pt x="3763042" y="1393793"/>
                </a:cubicBezTo>
                <a:cubicBezTo>
                  <a:pt x="3749516" y="1395127"/>
                  <a:pt x="3736086" y="1397603"/>
                  <a:pt x="3722561" y="1399223"/>
                </a:cubicBezTo>
                <a:cubicBezTo>
                  <a:pt x="3710845" y="1400556"/>
                  <a:pt x="3699034" y="1401318"/>
                  <a:pt x="3687318" y="1402652"/>
                </a:cubicBezTo>
                <a:cubicBezTo>
                  <a:pt x="3668554" y="1404842"/>
                  <a:pt x="3649885" y="1407319"/>
                  <a:pt x="3631216" y="1409605"/>
                </a:cubicBezTo>
                <a:cubicBezTo>
                  <a:pt x="3623406" y="1410462"/>
                  <a:pt x="3615214" y="1412843"/>
                  <a:pt x="3607880" y="1411415"/>
                </a:cubicBezTo>
                <a:cubicBezTo>
                  <a:pt x="3589401" y="1407795"/>
                  <a:pt x="3571208" y="1408843"/>
                  <a:pt x="3552825" y="1411319"/>
                </a:cubicBezTo>
                <a:cubicBezTo>
                  <a:pt x="3546539" y="1412177"/>
                  <a:pt x="3539776" y="1411986"/>
                  <a:pt x="3533680" y="1410367"/>
                </a:cubicBezTo>
                <a:cubicBezTo>
                  <a:pt x="3521202" y="1407128"/>
                  <a:pt x="3509106" y="1402556"/>
                  <a:pt x="3496818" y="1398556"/>
                </a:cubicBezTo>
                <a:cubicBezTo>
                  <a:pt x="3495484" y="1398080"/>
                  <a:pt x="3493865" y="1397984"/>
                  <a:pt x="3492437" y="1397699"/>
                </a:cubicBezTo>
                <a:cubicBezTo>
                  <a:pt x="3484340" y="1396079"/>
                  <a:pt x="3476340" y="1394460"/>
                  <a:pt x="3468243" y="1393031"/>
                </a:cubicBezTo>
                <a:cubicBezTo>
                  <a:pt x="3463862" y="1392269"/>
                  <a:pt x="3459385" y="1392174"/>
                  <a:pt x="3455003" y="1391507"/>
                </a:cubicBezTo>
                <a:cubicBezTo>
                  <a:pt x="3438049" y="1388840"/>
                  <a:pt x="3419380" y="1393317"/>
                  <a:pt x="3404711" y="1381792"/>
                </a:cubicBezTo>
                <a:cubicBezTo>
                  <a:pt x="3395186" y="1374362"/>
                  <a:pt x="3385947" y="1376077"/>
                  <a:pt x="3375756" y="1377220"/>
                </a:cubicBezTo>
                <a:cubicBezTo>
                  <a:pt x="3368040" y="1378077"/>
                  <a:pt x="3360134" y="1377791"/>
                  <a:pt x="3352324" y="1377887"/>
                </a:cubicBezTo>
                <a:cubicBezTo>
                  <a:pt x="3338608" y="1378172"/>
                  <a:pt x="3324892" y="1378268"/>
                  <a:pt x="3311176" y="1378744"/>
                </a:cubicBezTo>
                <a:cubicBezTo>
                  <a:pt x="3306794" y="1378934"/>
                  <a:pt x="3302318" y="1381316"/>
                  <a:pt x="3298031" y="1380935"/>
                </a:cubicBezTo>
                <a:cubicBezTo>
                  <a:pt x="3278219" y="1379125"/>
                  <a:pt x="3258407" y="1376267"/>
                  <a:pt x="3238595" y="1374648"/>
                </a:cubicBezTo>
                <a:cubicBezTo>
                  <a:pt x="3227356" y="1373696"/>
                  <a:pt x="3215830" y="1375505"/>
                  <a:pt x="3204686" y="1374172"/>
                </a:cubicBezTo>
                <a:cubicBezTo>
                  <a:pt x="3191828" y="1372648"/>
                  <a:pt x="3179255" y="1368743"/>
                  <a:pt x="3166491" y="1366361"/>
                </a:cubicBezTo>
                <a:cubicBezTo>
                  <a:pt x="3162967" y="1365695"/>
                  <a:pt x="3159062" y="1366552"/>
                  <a:pt x="3155347" y="1366742"/>
                </a:cubicBezTo>
                <a:cubicBezTo>
                  <a:pt x="3151156" y="1366933"/>
                  <a:pt x="3147060" y="1367314"/>
                  <a:pt x="3142869" y="1367409"/>
                </a:cubicBezTo>
                <a:cubicBezTo>
                  <a:pt x="3130105" y="1367600"/>
                  <a:pt x="3117342" y="1367314"/>
                  <a:pt x="3104578" y="1367981"/>
                </a:cubicBezTo>
                <a:cubicBezTo>
                  <a:pt x="3096768" y="1368362"/>
                  <a:pt x="3088577" y="1372267"/>
                  <a:pt x="3081337" y="1370838"/>
                </a:cubicBezTo>
                <a:cubicBezTo>
                  <a:pt x="3066574" y="1368076"/>
                  <a:pt x="3051810" y="1374267"/>
                  <a:pt x="3037047" y="1369124"/>
                </a:cubicBezTo>
                <a:cubicBezTo>
                  <a:pt x="3032474" y="1367600"/>
                  <a:pt x="3026188" y="1371410"/>
                  <a:pt x="3020663" y="1371600"/>
                </a:cubicBezTo>
                <a:cubicBezTo>
                  <a:pt x="3006852" y="1372076"/>
                  <a:pt x="2993041" y="1371981"/>
                  <a:pt x="2979230" y="1371886"/>
                </a:cubicBezTo>
                <a:cubicBezTo>
                  <a:pt x="2966847" y="1371791"/>
                  <a:pt x="2953988" y="1373124"/>
                  <a:pt x="2942082" y="1370457"/>
                </a:cubicBezTo>
                <a:cubicBezTo>
                  <a:pt x="2929604" y="1367600"/>
                  <a:pt x="2918365" y="1367981"/>
                  <a:pt x="2906268" y="1371219"/>
                </a:cubicBezTo>
                <a:cubicBezTo>
                  <a:pt x="2897981" y="1373410"/>
                  <a:pt x="2889218" y="1373696"/>
                  <a:pt x="2880646" y="1374362"/>
                </a:cubicBezTo>
                <a:cubicBezTo>
                  <a:pt x="2871407" y="1375124"/>
                  <a:pt x="2861215" y="1373124"/>
                  <a:pt x="2852833" y="1376267"/>
                </a:cubicBezTo>
                <a:cubicBezTo>
                  <a:pt x="2827877" y="1385602"/>
                  <a:pt x="2802255" y="1387602"/>
                  <a:pt x="2776157" y="1387602"/>
                </a:cubicBezTo>
                <a:cubicBezTo>
                  <a:pt x="2771394" y="1387602"/>
                  <a:pt x="2766536" y="1386269"/>
                  <a:pt x="2761965" y="1384840"/>
                </a:cubicBezTo>
                <a:cubicBezTo>
                  <a:pt x="2735294" y="1376267"/>
                  <a:pt x="2708529" y="1377029"/>
                  <a:pt x="2681383" y="1382268"/>
                </a:cubicBezTo>
                <a:cubicBezTo>
                  <a:pt x="2675763" y="1383411"/>
                  <a:pt x="2669477" y="1383602"/>
                  <a:pt x="2663857" y="1382459"/>
                </a:cubicBezTo>
                <a:cubicBezTo>
                  <a:pt x="2648045" y="1379125"/>
                  <a:pt x="2632710" y="1373600"/>
                  <a:pt x="2616803" y="1371219"/>
                </a:cubicBezTo>
                <a:cubicBezTo>
                  <a:pt x="2590515" y="1367314"/>
                  <a:pt x="2567750" y="1380458"/>
                  <a:pt x="2544223" y="1389031"/>
                </a:cubicBezTo>
                <a:cubicBezTo>
                  <a:pt x="2521839" y="1397127"/>
                  <a:pt x="2502789" y="1415415"/>
                  <a:pt x="2476309" y="1411319"/>
                </a:cubicBezTo>
                <a:cubicBezTo>
                  <a:pt x="2473643" y="1410938"/>
                  <a:pt x="2470690" y="1413510"/>
                  <a:pt x="2467737" y="1414177"/>
                </a:cubicBezTo>
                <a:cubicBezTo>
                  <a:pt x="2459641" y="1415987"/>
                  <a:pt x="2451545" y="1418177"/>
                  <a:pt x="2443353" y="1419035"/>
                </a:cubicBezTo>
                <a:cubicBezTo>
                  <a:pt x="2433352" y="1420178"/>
                  <a:pt x="2423160" y="1419797"/>
                  <a:pt x="2413159" y="1420749"/>
                </a:cubicBezTo>
                <a:cubicBezTo>
                  <a:pt x="2400300" y="1421892"/>
                  <a:pt x="2387632" y="1424940"/>
                  <a:pt x="2374868" y="1424940"/>
                </a:cubicBezTo>
                <a:cubicBezTo>
                  <a:pt x="2364581" y="1424940"/>
                  <a:pt x="2354389" y="1421416"/>
                  <a:pt x="2344198" y="1419701"/>
                </a:cubicBezTo>
                <a:cubicBezTo>
                  <a:pt x="2329815" y="1417320"/>
                  <a:pt x="2314003" y="1417987"/>
                  <a:pt x="2301335" y="1411891"/>
                </a:cubicBezTo>
                <a:cubicBezTo>
                  <a:pt x="2287810" y="1405414"/>
                  <a:pt x="2274951" y="1402461"/>
                  <a:pt x="2260949" y="1404461"/>
                </a:cubicBezTo>
                <a:cubicBezTo>
                  <a:pt x="2256282" y="1405128"/>
                  <a:pt x="2250281" y="1409129"/>
                  <a:pt x="2248186" y="1413224"/>
                </a:cubicBezTo>
                <a:cubicBezTo>
                  <a:pt x="2243518" y="1422368"/>
                  <a:pt x="2237137" y="1423988"/>
                  <a:pt x="2228469" y="1420844"/>
                </a:cubicBezTo>
                <a:cubicBezTo>
                  <a:pt x="2220944" y="1418177"/>
                  <a:pt x="2211705" y="1416844"/>
                  <a:pt x="2206562" y="1411700"/>
                </a:cubicBezTo>
                <a:cubicBezTo>
                  <a:pt x="2191988" y="1397127"/>
                  <a:pt x="2173414" y="1396651"/>
                  <a:pt x="2155317" y="1392746"/>
                </a:cubicBezTo>
                <a:cubicBezTo>
                  <a:pt x="2144269" y="1390364"/>
                  <a:pt x="2133981" y="1390269"/>
                  <a:pt x="2122932" y="1391888"/>
                </a:cubicBezTo>
                <a:cubicBezTo>
                  <a:pt x="2098930" y="1395508"/>
                  <a:pt x="2075593" y="1390364"/>
                  <a:pt x="2052542" y="1383792"/>
                </a:cubicBezTo>
                <a:cubicBezTo>
                  <a:pt x="2037302" y="1379411"/>
                  <a:pt x="2021681" y="1376744"/>
                  <a:pt x="2006537" y="1372267"/>
                </a:cubicBezTo>
                <a:cubicBezTo>
                  <a:pt x="1995202" y="1368838"/>
                  <a:pt x="1983868" y="1364742"/>
                  <a:pt x="1973486" y="1359218"/>
                </a:cubicBezTo>
                <a:cubicBezTo>
                  <a:pt x="1958435" y="1351121"/>
                  <a:pt x="1945292" y="1338929"/>
                  <a:pt x="1926146" y="1342168"/>
                </a:cubicBezTo>
                <a:cubicBezTo>
                  <a:pt x="1909286" y="1345025"/>
                  <a:pt x="1894047" y="1339025"/>
                  <a:pt x="1878616" y="1333310"/>
                </a:cubicBezTo>
                <a:cubicBezTo>
                  <a:pt x="1867281" y="1329119"/>
                  <a:pt x="1855948" y="1324832"/>
                  <a:pt x="1844231" y="1322165"/>
                </a:cubicBezTo>
                <a:cubicBezTo>
                  <a:pt x="1830324" y="1319022"/>
                  <a:pt x="1814608" y="1320356"/>
                  <a:pt x="1802225" y="1314545"/>
                </a:cubicBezTo>
                <a:cubicBezTo>
                  <a:pt x="1789271" y="1308449"/>
                  <a:pt x="1778509" y="1312545"/>
                  <a:pt x="1766983" y="1314260"/>
                </a:cubicBezTo>
                <a:cubicBezTo>
                  <a:pt x="1748600" y="1316927"/>
                  <a:pt x="1730311" y="1321880"/>
                  <a:pt x="1711738" y="1315593"/>
                </a:cubicBezTo>
                <a:cubicBezTo>
                  <a:pt x="1689164" y="1307973"/>
                  <a:pt x="1666780" y="1299782"/>
                  <a:pt x="1644111" y="1292543"/>
                </a:cubicBezTo>
                <a:cubicBezTo>
                  <a:pt x="1635347" y="1289780"/>
                  <a:pt x="1625919" y="1288637"/>
                  <a:pt x="1616774" y="1287399"/>
                </a:cubicBezTo>
                <a:cubicBezTo>
                  <a:pt x="1608107" y="1286351"/>
                  <a:pt x="1597725" y="1289018"/>
                  <a:pt x="1591056" y="1285018"/>
                </a:cubicBezTo>
                <a:cubicBezTo>
                  <a:pt x="1573911" y="1274731"/>
                  <a:pt x="1556291" y="1269683"/>
                  <a:pt x="1536478" y="1269683"/>
                </a:cubicBezTo>
                <a:cubicBezTo>
                  <a:pt x="1529048" y="1269683"/>
                  <a:pt x="1521809" y="1265396"/>
                  <a:pt x="1514285" y="1264634"/>
                </a:cubicBezTo>
                <a:cubicBezTo>
                  <a:pt x="1503997" y="1263682"/>
                  <a:pt x="1492186" y="1261110"/>
                  <a:pt x="1483233" y="1264730"/>
                </a:cubicBezTo>
                <a:cubicBezTo>
                  <a:pt x="1462183" y="1273302"/>
                  <a:pt x="1445134" y="1266158"/>
                  <a:pt x="1426750" y="1257681"/>
                </a:cubicBezTo>
                <a:cubicBezTo>
                  <a:pt x="1408652" y="1249299"/>
                  <a:pt x="1389602" y="1242632"/>
                  <a:pt x="1370362" y="1237107"/>
                </a:cubicBezTo>
                <a:cubicBezTo>
                  <a:pt x="1363123" y="1235107"/>
                  <a:pt x="1354456" y="1238441"/>
                  <a:pt x="1346454" y="1239107"/>
                </a:cubicBezTo>
                <a:cubicBezTo>
                  <a:pt x="1343596" y="1239298"/>
                  <a:pt x="1340453" y="1239584"/>
                  <a:pt x="1337882" y="1238631"/>
                </a:cubicBezTo>
                <a:cubicBezTo>
                  <a:pt x="1313022" y="1229487"/>
                  <a:pt x="1287780" y="1222534"/>
                  <a:pt x="1260825" y="1227296"/>
                </a:cubicBezTo>
                <a:cubicBezTo>
                  <a:pt x="1258349" y="1227773"/>
                  <a:pt x="1255586" y="1226725"/>
                  <a:pt x="1253109" y="1226058"/>
                </a:cubicBezTo>
                <a:cubicBezTo>
                  <a:pt x="1241012" y="1222629"/>
                  <a:pt x="1229201" y="1217200"/>
                  <a:pt x="1216915" y="1215962"/>
                </a:cubicBezTo>
                <a:cubicBezTo>
                  <a:pt x="1186625" y="1212914"/>
                  <a:pt x="1156146" y="1211675"/>
                  <a:pt x="1125664" y="1209675"/>
                </a:cubicBezTo>
                <a:cubicBezTo>
                  <a:pt x="1123759" y="1209580"/>
                  <a:pt x="1121759" y="1209580"/>
                  <a:pt x="1120045" y="1208913"/>
                </a:cubicBezTo>
                <a:cubicBezTo>
                  <a:pt x="1108805" y="1204817"/>
                  <a:pt x="1098995" y="1206151"/>
                  <a:pt x="1089469" y="1213961"/>
                </a:cubicBezTo>
                <a:cubicBezTo>
                  <a:pt x="1085278" y="1217390"/>
                  <a:pt x="1079563" y="1219200"/>
                  <a:pt x="1074325" y="1221105"/>
                </a:cubicBezTo>
                <a:cubicBezTo>
                  <a:pt x="1066609" y="1223963"/>
                  <a:pt x="1058704" y="1226725"/>
                  <a:pt x="1050703" y="1228535"/>
                </a:cubicBezTo>
                <a:cubicBezTo>
                  <a:pt x="1042797" y="1230249"/>
                  <a:pt x="1034320" y="1232630"/>
                  <a:pt x="1026700" y="1231297"/>
                </a:cubicBezTo>
                <a:cubicBezTo>
                  <a:pt x="1012984" y="1228916"/>
                  <a:pt x="999934" y="1223582"/>
                  <a:pt x="986409" y="1220057"/>
                </a:cubicBezTo>
                <a:cubicBezTo>
                  <a:pt x="981742" y="1218819"/>
                  <a:pt x="976598" y="1219010"/>
                  <a:pt x="971741" y="1218914"/>
                </a:cubicBezTo>
                <a:cubicBezTo>
                  <a:pt x="960596" y="1218629"/>
                  <a:pt x="949166" y="1221391"/>
                  <a:pt x="939070" y="1213485"/>
                </a:cubicBezTo>
                <a:cubicBezTo>
                  <a:pt x="929736" y="1206056"/>
                  <a:pt x="920305" y="1208246"/>
                  <a:pt x="910495" y="1213866"/>
                </a:cubicBezTo>
                <a:cubicBezTo>
                  <a:pt x="903446" y="1217867"/>
                  <a:pt x="895446" y="1221010"/>
                  <a:pt x="887540" y="1222534"/>
                </a:cubicBezTo>
                <a:cubicBezTo>
                  <a:pt x="876681" y="1224629"/>
                  <a:pt x="865918" y="1225487"/>
                  <a:pt x="854202" y="1224248"/>
                </a:cubicBezTo>
                <a:cubicBezTo>
                  <a:pt x="845915" y="1223391"/>
                  <a:pt x="839152" y="1223010"/>
                  <a:pt x="832675" y="1217962"/>
                </a:cubicBezTo>
                <a:cubicBezTo>
                  <a:pt x="831628" y="1217200"/>
                  <a:pt x="829723" y="1217009"/>
                  <a:pt x="828294" y="1217105"/>
                </a:cubicBezTo>
                <a:cubicBezTo>
                  <a:pt x="809530" y="1218724"/>
                  <a:pt x="790956" y="1217867"/>
                  <a:pt x="772001" y="1216723"/>
                </a:cubicBezTo>
                <a:cubicBezTo>
                  <a:pt x="747904" y="1215200"/>
                  <a:pt x="722566" y="1219676"/>
                  <a:pt x="701707" y="1235678"/>
                </a:cubicBezTo>
                <a:cubicBezTo>
                  <a:pt x="698659" y="1238060"/>
                  <a:pt x="694087" y="1239107"/>
                  <a:pt x="690086" y="1239679"/>
                </a:cubicBezTo>
                <a:cubicBezTo>
                  <a:pt x="671227" y="1242155"/>
                  <a:pt x="652272" y="1243870"/>
                  <a:pt x="633412" y="1246632"/>
                </a:cubicBezTo>
                <a:cubicBezTo>
                  <a:pt x="623125" y="1248156"/>
                  <a:pt x="612362" y="1249490"/>
                  <a:pt x="603028" y="1253681"/>
                </a:cubicBezTo>
                <a:cubicBezTo>
                  <a:pt x="593885" y="1257776"/>
                  <a:pt x="586549" y="1262634"/>
                  <a:pt x="581120" y="1254062"/>
                </a:cubicBezTo>
                <a:cubicBezTo>
                  <a:pt x="571406" y="1258634"/>
                  <a:pt x="562927" y="1262444"/>
                  <a:pt x="554642" y="1266539"/>
                </a:cubicBezTo>
                <a:cubicBezTo>
                  <a:pt x="551593" y="1268063"/>
                  <a:pt x="549021" y="1270540"/>
                  <a:pt x="545973" y="1271969"/>
                </a:cubicBezTo>
                <a:cubicBezTo>
                  <a:pt x="542734" y="1273493"/>
                  <a:pt x="539115" y="1274445"/>
                  <a:pt x="535591" y="1275207"/>
                </a:cubicBezTo>
                <a:cubicBezTo>
                  <a:pt x="519874" y="1278636"/>
                  <a:pt x="504158" y="1281779"/>
                  <a:pt x="488538" y="1285494"/>
                </a:cubicBezTo>
                <a:cubicBezTo>
                  <a:pt x="485489" y="1286256"/>
                  <a:pt x="482917" y="1289304"/>
                  <a:pt x="480155" y="1291304"/>
                </a:cubicBezTo>
                <a:cubicBezTo>
                  <a:pt x="478345" y="1292638"/>
                  <a:pt x="476536" y="1294638"/>
                  <a:pt x="474535" y="1294924"/>
                </a:cubicBezTo>
                <a:cubicBezTo>
                  <a:pt x="459295" y="1297210"/>
                  <a:pt x="444151" y="1299877"/>
                  <a:pt x="428816" y="1301020"/>
                </a:cubicBezTo>
                <a:cubicBezTo>
                  <a:pt x="415957" y="1301972"/>
                  <a:pt x="403574" y="1301687"/>
                  <a:pt x="400241" y="1318260"/>
                </a:cubicBezTo>
                <a:cubicBezTo>
                  <a:pt x="399669" y="1321118"/>
                  <a:pt x="395573" y="1324166"/>
                  <a:pt x="392431" y="1325594"/>
                </a:cubicBezTo>
                <a:cubicBezTo>
                  <a:pt x="383477" y="1329690"/>
                  <a:pt x="373951" y="1332452"/>
                  <a:pt x="365093" y="1336643"/>
                </a:cubicBezTo>
                <a:cubicBezTo>
                  <a:pt x="336042" y="1350645"/>
                  <a:pt x="305658" y="1359503"/>
                  <a:pt x="273177" y="1357884"/>
                </a:cubicBezTo>
                <a:cubicBezTo>
                  <a:pt x="263081" y="1357408"/>
                  <a:pt x="253270" y="1352264"/>
                  <a:pt x="246888" y="1350359"/>
                </a:cubicBezTo>
                <a:cubicBezTo>
                  <a:pt x="228506" y="1357884"/>
                  <a:pt x="213075" y="1365123"/>
                  <a:pt x="196977" y="1370552"/>
                </a:cubicBezTo>
                <a:cubicBezTo>
                  <a:pt x="182785" y="1375410"/>
                  <a:pt x="167926" y="1378458"/>
                  <a:pt x="153352" y="1381982"/>
                </a:cubicBezTo>
                <a:cubicBezTo>
                  <a:pt x="148018" y="1383316"/>
                  <a:pt x="142589" y="1384078"/>
                  <a:pt x="137160" y="1384745"/>
                </a:cubicBezTo>
                <a:cubicBezTo>
                  <a:pt x="120206" y="1386840"/>
                  <a:pt x="102489" y="1381792"/>
                  <a:pt x="85917" y="1389793"/>
                </a:cubicBezTo>
                <a:cubicBezTo>
                  <a:pt x="77248" y="1393984"/>
                  <a:pt x="68675" y="1399032"/>
                  <a:pt x="59532" y="1401223"/>
                </a:cubicBezTo>
                <a:cubicBezTo>
                  <a:pt x="49721" y="1403604"/>
                  <a:pt x="40124" y="1407319"/>
                  <a:pt x="30325" y="1409974"/>
                </a:cubicBezTo>
                <a:lnTo>
                  <a:pt x="0" y="1412360"/>
                </a:lnTo>
                <a:lnTo>
                  <a:pt x="0" y="1058622"/>
                </a:lnTo>
                <a:lnTo>
                  <a:pt x="17145" y="1060228"/>
                </a:lnTo>
                <a:cubicBezTo>
                  <a:pt x="26480" y="1061561"/>
                  <a:pt x="35528" y="1066133"/>
                  <a:pt x="44672" y="1066324"/>
                </a:cubicBezTo>
                <a:cubicBezTo>
                  <a:pt x="59055" y="1066610"/>
                  <a:pt x="71819" y="1068419"/>
                  <a:pt x="84677" y="1076230"/>
                </a:cubicBezTo>
                <a:cubicBezTo>
                  <a:pt x="104108" y="1087946"/>
                  <a:pt x="120110" y="1082993"/>
                  <a:pt x="132017" y="1064990"/>
                </a:cubicBezTo>
                <a:cubicBezTo>
                  <a:pt x="133255" y="1063181"/>
                  <a:pt x="134874" y="1060799"/>
                  <a:pt x="136779" y="1060323"/>
                </a:cubicBezTo>
                <a:cubicBezTo>
                  <a:pt x="153639" y="1056132"/>
                  <a:pt x="170974" y="1048131"/>
                  <a:pt x="187547" y="1049179"/>
                </a:cubicBezTo>
                <a:cubicBezTo>
                  <a:pt x="216789" y="1051084"/>
                  <a:pt x="244316" y="1048798"/>
                  <a:pt x="270891" y="1036415"/>
                </a:cubicBezTo>
                <a:cubicBezTo>
                  <a:pt x="272510" y="1035653"/>
                  <a:pt x="274987" y="1034891"/>
                  <a:pt x="276320" y="1035558"/>
                </a:cubicBezTo>
                <a:cubicBezTo>
                  <a:pt x="292322" y="1043845"/>
                  <a:pt x="309848" y="1050417"/>
                  <a:pt x="323755" y="1061561"/>
                </a:cubicBezTo>
                <a:cubicBezTo>
                  <a:pt x="336995" y="1072134"/>
                  <a:pt x="352997" y="1072229"/>
                  <a:pt x="361855" y="1057942"/>
                </a:cubicBezTo>
                <a:cubicBezTo>
                  <a:pt x="366236" y="1050893"/>
                  <a:pt x="372332" y="1042702"/>
                  <a:pt x="379571" y="1039939"/>
                </a:cubicBezTo>
                <a:cubicBezTo>
                  <a:pt x="395954" y="1033653"/>
                  <a:pt x="413481" y="1030414"/>
                  <a:pt x="430530" y="1025747"/>
                </a:cubicBezTo>
                <a:cubicBezTo>
                  <a:pt x="451581" y="1020032"/>
                  <a:pt x="472345" y="1020032"/>
                  <a:pt x="493300" y="1027176"/>
                </a:cubicBezTo>
                <a:cubicBezTo>
                  <a:pt x="508064" y="1032224"/>
                  <a:pt x="523113" y="1032224"/>
                  <a:pt x="537782" y="1025366"/>
                </a:cubicBezTo>
                <a:cubicBezTo>
                  <a:pt x="545687" y="1021652"/>
                  <a:pt x="553784" y="1017842"/>
                  <a:pt x="562166" y="1015746"/>
                </a:cubicBezTo>
                <a:cubicBezTo>
                  <a:pt x="567595" y="1014412"/>
                  <a:pt x="573881" y="1015651"/>
                  <a:pt x="579596" y="1016699"/>
                </a:cubicBezTo>
                <a:cubicBezTo>
                  <a:pt x="590645" y="1018794"/>
                  <a:pt x="602075" y="1025176"/>
                  <a:pt x="612362" y="1023557"/>
                </a:cubicBezTo>
                <a:cubicBezTo>
                  <a:pt x="647891" y="1017842"/>
                  <a:pt x="681419" y="1031272"/>
                  <a:pt x="716090" y="1031653"/>
                </a:cubicBezTo>
                <a:cubicBezTo>
                  <a:pt x="731806" y="1031843"/>
                  <a:pt x="747332" y="1034891"/>
                  <a:pt x="758381" y="1018985"/>
                </a:cubicBezTo>
                <a:cubicBezTo>
                  <a:pt x="759809" y="1016889"/>
                  <a:pt x="766763" y="1018032"/>
                  <a:pt x="771049" y="1018699"/>
                </a:cubicBezTo>
                <a:cubicBezTo>
                  <a:pt x="780574" y="1020128"/>
                  <a:pt x="790004" y="1023747"/>
                  <a:pt x="799433" y="1023652"/>
                </a:cubicBezTo>
                <a:cubicBezTo>
                  <a:pt x="818960" y="1023557"/>
                  <a:pt x="838581" y="1022033"/>
                  <a:pt x="858012" y="1020318"/>
                </a:cubicBezTo>
                <a:cubicBezTo>
                  <a:pt x="865346" y="1019651"/>
                  <a:pt x="872395" y="1017080"/>
                  <a:pt x="879634" y="1015270"/>
                </a:cubicBezTo>
                <a:cubicBezTo>
                  <a:pt x="883634" y="1014222"/>
                  <a:pt x="887921" y="1011460"/>
                  <a:pt x="891635" y="1012031"/>
                </a:cubicBezTo>
                <a:cubicBezTo>
                  <a:pt x="913162" y="1015365"/>
                  <a:pt x="932879" y="1007174"/>
                  <a:pt x="953262" y="1003078"/>
                </a:cubicBezTo>
                <a:cubicBezTo>
                  <a:pt x="962692" y="1001173"/>
                  <a:pt x="971550" y="996601"/>
                  <a:pt x="980694" y="993458"/>
                </a:cubicBezTo>
                <a:cubicBezTo>
                  <a:pt x="983075" y="992600"/>
                  <a:pt x="985742" y="991838"/>
                  <a:pt x="988124" y="992029"/>
                </a:cubicBezTo>
                <a:cubicBezTo>
                  <a:pt x="1001744" y="993172"/>
                  <a:pt x="1015270" y="994791"/>
                  <a:pt x="1028795" y="996029"/>
                </a:cubicBezTo>
                <a:cubicBezTo>
                  <a:pt x="1041083" y="997172"/>
                  <a:pt x="1053465" y="997553"/>
                  <a:pt x="1059275" y="1011555"/>
                </a:cubicBezTo>
                <a:cubicBezTo>
                  <a:pt x="1060133" y="1013746"/>
                  <a:pt x="1062990" y="1015365"/>
                  <a:pt x="1065181" y="1016794"/>
                </a:cubicBezTo>
                <a:cubicBezTo>
                  <a:pt x="1098995" y="1038797"/>
                  <a:pt x="1117092" y="1038225"/>
                  <a:pt x="1150144" y="1014984"/>
                </a:cubicBezTo>
                <a:cubicBezTo>
                  <a:pt x="1153573" y="1012603"/>
                  <a:pt x="1160907" y="1010888"/>
                  <a:pt x="1163193" y="1012793"/>
                </a:cubicBezTo>
                <a:cubicBezTo>
                  <a:pt x="1182624" y="1028605"/>
                  <a:pt x="1203865" y="1026890"/>
                  <a:pt x="1226249" y="1021937"/>
                </a:cubicBezTo>
                <a:cubicBezTo>
                  <a:pt x="1232059" y="1020604"/>
                  <a:pt x="1240251" y="1020604"/>
                  <a:pt x="1244632" y="1023747"/>
                </a:cubicBezTo>
                <a:cubicBezTo>
                  <a:pt x="1265492" y="1038320"/>
                  <a:pt x="1287876" y="1036225"/>
                  <a:pt x="1310545" y="1031939"/>
                </a:cubicBezTo>
                <a:cubicBezTo>
                  <a:pt x="1314069" y="1031272"/>
                  <a:pt x="1318356" y="1027652"/>
                  <a:pt x="1319879" y="1024319"/>
                </a:cubicBezTo>
                <a:cubicBezTo>
                  <a:pt x="1325309" y="1012508"/>
                  <a:pt x="1335501" y="1008507"/>
                  <a:pt x="1346740" y="1005173"/>
                </a:cubicBezTo>
                <a:cubicBezTo>
                  <a:pt x="1364457" y="999744"/>
                  <a:pt x="1381887" y="993362"/>
                  <a:pt x="1399699" y="988219"/>
                </a:cubicBezTo>
                <a:cubicBezTo>
                  <a:pt x="1404081" y="986981"/>
                  <a:pt x="1409510" y="987743"/>
                  <a:pt x="1414082" y="989171"/>
                </a:cubicBezTo>
                <a:cubicBezTo>
                  <a:pt x="1429703" y="994029"/>
                  <a:pt x="1439609" y="1006221"/>
                  <a:pt x="1450467" y="1017461"/>
                </a:cubicBezTo>
                <a:cubicBezTo>
                  <a:pt x="1455230" y="1022414"/>
                  <a:pt x="1461802" y="1025938"/>
                  <a:pt x="1468184" y="1028795"/>
                </a:cubicBezTo>
                <a:cubicBezTo>
                  <a:pt x="1484757" y="1036130"/>
                  <a:pt x="1501712" y="1042702"/>
                  <a:pt x="1518476" y="1049655"/>
                </a:cubicBezTo>
                <a:cubicBezTo>
                  <a:pt x="1520095" y="1050322"/>
                  <a:pt x="1521428" y="1052036"/>
                  <a:pt x="1522667" y="1053465"/>
                </a:cubicBezTo>
                <a:cubicBezTo>
                  <a:pt x="1535049" y="1068515"/>
                  <a:pt x="1547336" y="1083659"/>
                  <a:pt x="1559814" y="1098709"/>
                </a:cubicBezTo>
                <a:cubicBezTo>
                  <a:pt x="1562195" y="1101566"/>
                  <a:pt x="1565625" y="1103662"/>
                  <a:pt x="1568196" y="1106424"/>
                </a:cubicBezTo>
                <a:cubicBezTo>
                  <a:pt x="1571816" y="1110234"/>
                  <a:pt x="1576388" y="1113854"/>
                  <a:pt x="1578293" y="1118426"/>
                </a:cubicBezTo>
                <a:cubicBezTo>
                  <a:pt x="1584198" y="1132808"/>
                  <a:pt x="1595533" y="1139000"/>
                  <a:pt x="1609820" y="1141667"/>
                </a:cubicBezTo>
                <a:cubicBezTo>
                  <a:pt x="1622870" y="1144143"/>
                  <a:pt x="1635919" y="1146239"/>
                  <a:pt x="1648873" y="1149096"/>
                </a:cubicBezTo>
                <a:cubicBezTo>
                  <a:pt x="1664684" y="1152525"/>
                  <a:pt x="1680401" y="1156240"/>
                  <a:pt x="1696022" y="1160431"/>
                </a:cubicBezTo>
                <a:cubicBezTo>
                  <a:pt x="1702784" y="1162241"/>
                  <a:pt x="1709928" y="1164336"/>
                  <a:pt x="1715739" y="1168051"/>
                </a:cubicBezTo>
                <a:cubicBezTo>
                  <a:pt x="1732026" y="1178338"/>
                  <a:pt x="1749457" y="1185291"/>
                  <a:pt x="1768602" y="1182529"/>
                </a:cubicBezTo>
                <a:cubicBezTo>
                  <a:pt x="1783937" y="1180338"/>
                  <a:pt x="1796796" y="1185958"/>
                  <a:pt x="1806321" y="1194721"/>
                </a:cubicBezTo>
                <a:cubicBezTo>
                  <a:pt x="1823657" y="1210628"/>
                  <a:pt x="1842230" y="1207008"/>
                  <a:pt x="1860709" y="1201865"/>
                </a:cubicBezTo>
                <a:cubicBezTo>
                  <a:pt x="1870234" y="1199198"/>
                  <a:pt x="1878044" y="1199579"/>
                  <a:pt x="1887093" y="1202150"/>
                </a:cubicBezTo>
                <a:cubicBezTo>
                  <a:pt x="1908048" y="1208151"/>
                  <a:pt x="1922050" y="1224439"/>
                  <a:pt x="1935575" y="1238726"/>
                </a:cubicBezTo>
                <a:cubicBezTo>
                  <a:pt x="1947101" y="1250918"/>
                  <a:pt x="1960055" y="1257776"/>
                  <a:pt x="1974247" y="1262920"/>
                </a:cubicBezTo>
                <a:cubicBezTo>
                  <a:pt x="1992154" y="1269492"/>
                  <a:pt x="2006346" y="1267016"/>
                  <a:pt x="2014919" y="1251204"/>
                </a:cubicBezTo>
                <a:cubicBezTo>
                  <a:pt x="2017300" y="1246727"/>
                  <a:pt x="2021491" y="1241488"/>
                  <a:pt x="2025968" y="1240155"/>
                </a:cubicBezTo>
                <a:cubicBezTo>
                  <a:pt x="2047589" y="1233488"/>
                  <a:pt x="2069497" y="1223772"/>
                  <a:pt x="2092643" y="1229678"/>
                </a:cubicBezTo>
                <a:cubicBezTo>
                  <a:pt x="2124647" y="1237774"/>
                  <a:pt x="2155889" y="1237298"/>
                  <a:pt x="2187893" y="1229297"/>
                </a:cubicBezTo>
                <a:cubicBezTo>
                  <a:pt x="2239804" y="1216343"/>
                  <a:pt x="2291715" y="1202627"/>
                  <a:pt x="2346294" y="1205484"/>
                </a:cubicBezTo>
                <a:cubicBezTo>
                  <a:pt x="2355342" y="1205960"/>
                  <a:pt x="2366105" y="1200150"/>
                  <a:pt x="2373916" y="1194435"/>
                </a:cubicBezTo>
                <a:cubicBezTo>
                  <a:pt x="2388870" y="1183577"/>
                  <a:pt x="2388203" y="1182719"/>
                  <a:pt x="2404967" y="1191673"/>
                </a:cubicBezTo>
                <a:cubicBezTo>
                  <a:pt x="2408968" y="1193864"/>
                  <a:pt x="2413921" y="1195197"/>
                  <a:pt x="2416874" y="1198436"/>
                </a:cubicBezTo>
                <a:cubicBezTo>
                  <a:pt x="2431923" y="1214914"/>
                  <a:pt x="2450497" y="1210913"/>
                  <a:pt x="2468975" y="1208532"/>
                </a:cubicBezTo>
                <a:cubicBezTo>
                  <a:pt x="2472214" y="1208056"/>
                  <a:pt x="2476119" y="1207389"/>
                  <a:pt x="2478882" y="1208723"/>
                </a:cubicBezTo>
                <a:cubicBezTo>
                  <a:pt x="2491359" y="1214723"/>
                  <a:pt x="2501932" y="1212628"/>
                  <a:pt x="2512791" y="1204436"/>
                </a:cubicBezTo>
                <a:cubicBezTo>
                  <a:pt x="2522220" y="1197388"/>
                  <a:pt x="2533079" y="1193197"/>
                  <a:pt x="2544223" y="1201960"/>
                </a:cubicBezTo>
                <a:cubicBezTo>
                  <a:pt x="2568988" y="1221391"/>
                  <a:pt x="2595467" y="1222343"/>
                  <a:pt x="2623471" y="1210056"/>
                </a:cubicBezTo>
                <a:cubicBezTo>
                  <a:pt x="2643473" y="1201293"/>
                  <a:pt x="2663190" y="1199293"/>
                  <a:pt x="2684241" y="1208151"/>
                </a:cubicBezTo>
                <a:cubicBezTo>
                  <a:pt x="2692337" y="1211580"/>
                  <a:pt x="2702814" y="1209294"/>
                  <a:pt x="2712244" y="1210056"/>
                </a:cubicBezTo>
                <a:cubicBezTo>
                  <a:pt x="2717578" y="1210437"/>
                  <a:pt x="2723484" y="1210532"/>
                  <a:pt x="2728055" y="1212914"/>
                </a:cubicBezTo>
                <a:cubicBezTo>
                  <a:pt x="2740248" y="1219010"/>
                  <a:pt x="2751582" y="1226820"/>
                  <a:pt x="2763869" y="1232821"/>
                </a:cubicBezTo>
                <a:cubicBezTo>
                  <a:pt x="2769775" y="1235678"/>
                  <a:pt x="2776823" y="1237202"/>
                  <a:pt x="2783491" y="1237298"/>
                </a:cubicBezTo>
                <a:cubicBezTo>
                  <a:pt x="2803208" y="1237774"/>
                  <a:pt x="2822925" y="1237774"/>
                  <a:pt x="2842546" y="1236917"/>
                </a:cubicBezTo>
                <a:cubicBezTo>
                  <a:pt x="2874931" y="1235583"/>
                  <a:pt x="2907792" y="1235297"/>
                  <a:pt x="2931128" y="1206913"/>
                </a:cubicBezTo>
                <a:cubicBezTo>
                  <a:pt x="2933034" y="1204627"/>
                  <a:pt x="2937129" y="1203293"/>
                  <a:pt x="2940368" y="1202912"/>
                </a:cubicBezTo>
                <a:cubicBezTo>
                  <a:pt x="2955322" y="1201103"/>
                  <a:pt x="2970657" y="1200912"/>
                  <a:pt x="2985421" y="1197959"/>
                </a:cubicBezTo>
                <a:cubicBezTo>
                  <a:pt x="2997232" y="1195578"/>
                  <a:pt x="3007043" y="1196340"/>
                  <a:pt x="3015996" y="1204722"/>
                </a:cubicBezTo>
                <a:cubicBezTo>
                  <a:pt x="3027712" y="1215771"/>
                  <a:pt x="3042000" y="1222248"/>
                  <a:pt x="3057621" y="1218724"/>
                </a:cubicBezTo>
                <a:cubicBezTo>
                  <a:pt x="3073241" y="1215295"/>
                  <a:pt x="3083528" y="1222724"/>
                  <a:pt x="3095054" y="1230440"/>
                </a:cubicBezTo>
                <a:cubicBezTo>
                  <a:pt x="3103436" y="1236059"/>
                  <a:pt x="3112961" y="1243108"/>
                  <a:pt x="3122295" y="1243679"/>
                </a:cubicBezTo>
                <a:cubicBezTo>
                  <a:pt x="3143441" y="1244917"/>
                  <a:pt x="3161634" y="1264539"/>
                  <a:pt x="3184589" y="1253395"/>
                </a:cubicBezTo>
                <a:cubicBezTo>
                  <a:pt x="3186113" y="1252633"/>
                  <a:pt x="3188875" y="1254538"/>
                  <a:pt x="3191066" y="1255014"/>
                </a:cubicBezTo>
                <a:cubicBezTo>
                  <a:pt x="3208592" y="1258634"/>
                  <a:pt x="3225070" y="1255109"/>
                  <a:pt x="3237929" y="1243203"/>
                </a:cubicBezTo>
                <a:cubicBezTo>
                  <a:pt x="3254788" y="1227677"/>
                  <a:pt x="3273457" y="1226153"/>
                  <a:pt x="3294221" y="1231202"/>
                </a:cubicBezTo>
                <a:cubicBezTo>
                  <a:pt x="3300889" y="1232821"/>
                  <a:pt x="3307557" y="1233964"/>
                  <a:pt x="3314319" y="1235297"/>
                </a:cubicBezTo>
                <a:cubicBezTo>
                  <a:pt x="3323463" y="1237202"/>
                  <a:pt x="3332703" y="1239203"/>
                  <a:pt x="3341846" y="1241108"/>
                </a:cubicBezTo>
                <a:cubicBezTo>
                  <a:pt x="3350705" y="1243013"/>
                  <a:pt x="3360516" y="1246251"/>
                  <a:pt x="3367373" y="1238060"/>
                </a:cubicBezTo>
                <a:cubicBezTo>
                  <a:pt x="3373279" y="1231011"/>
                  <a:pt x="3377470" y="1231678"/>
                  <a:pt x="3382899" y="1237774"/>
                </a:cubicBezTo>
                <a:cubicBezTo>
                  <a:pt x="3401759" y="1259110"/>
                  <a:pt x="3424619" y="1272445"/>
                  <a:pt x="3453765" y="1273397"/>
                </a:cubicBezTo>
                <a:cubicBezTo>
                  <a:pt x="3459766" y="1273588"/>
                  <a:pt x="3465862" y="1274921"/>
                  <a:pt x="3471767" y="1276350"/>
                </a:cubicBezTo>
                <a:cubicBezTo>
                  <a:pt x="3475387" y="1277207"/>
                  <a:pt x="3479769" y="1278160"/>
                  <a:pt x="3481959" y="1280732"/>
                </a:cubicBezTo>
                <a:cubicBezTo>
                  <a:pt x="3499009" y="1300353"/>
                  <a:pt x="3520250" y="1313974"/>
                  <a:pt x="3543396" y="1324928"/>
                </a:cubicBezTo>
                <a:cubicBezTo>
                  <a:pt x="3551682" y="1328833"/>
                  <a:pt x="3560541" y="1332738"/>
                  <a:pt x="3569494" y="1333881"/>
                </a:cubicBezTo>
                <a:cubicBezTo>
                  <a:pt x="3578828" y="1335024"/>
                  <a:pt x="3588639" y="1333119"/>
                  <a:pt x="3598164" y="1332071"/>
                </a:cubicBezTo>
                <a:cubicBezTo>
                  <a:pt x="3603784" y="1331500"/>
                  <a:pt x="3610261" y="1331595"/>
                  <a:pt x="3614738" y="1328833"/>
                </a:cubicBezTo>
                <a:cubicBezTo>
                  <a:pt x="3628930" y="1320165"/>
                  <a:pt x="3642646" y="1310831"/>
                  <a:pt x="3655886" y="1300734"/>
                </a:cubicBezTo>
                <a:cubicBezTo>
                  <a:pt x="3667221" y="1292066"/>
                  <a:pt x="3669507" y="1290828"/>
                  <a:pt x="3679317" y="1301687"/>
                </a:cubicBezTo>
                <a:cubicBezTo>
                  <a:pt x="3689414" y="1312831"/>
                  <a:pt x="3701987" y="1318641"/>
                  <a:pt x="3715893" y="1321022"/>
                </a:cubicBezTo>
                <a:cubicBezTo>
                  <a:pt x="3737896" y="1324737"/>
                  <a:pt x="3760089" y="1327880"/>
                  <a:pt x="3782282" y="1329690"/>
                </a:cubicBezTo>
                <a:cubicBezTo>
                  <a:pt x="3802380" y="1331309"/>
                  <a:pt x="3812000" y="1322546"/>
                  <a:pt x="3816001" y="1302639"/>
                </a:cubicBezTo>
                <a:cubicBezTo>
                  <a:pt x="3818287" y="1291590"/>
                  <a:pt x="3821240" y="1279588"/>
                  <a:pt x="3833431" y="1276636"/>
                </a:cubicBezTo>
                <a:cubicBezTo>
                  <a:pt x="3853339" y="1271873"/>
                  <a:pt x="3874008" y="1269778"/>
                  <a:pt x="3883819" y="1246442"/>
                </a:cubicBezTo>
                <a:cubicBezTo>
                  <a:pt x="3889248" y="1251585"/>
                  <a:pt x="3892582" y="1254633"/>
                  <a:pt x="3895821" y="1257681"/>
                </a:cubicBezTo>
                <a:cubicBezTo>
                  <a:pt x="3904774" y="1266158"/>
                  <a:pt x="3923347" y="1269778"/>
                  <a:pt x="3932778" y="1262444"/>
                </a:cubicBezTo>
                <a:cubicBezTo>
                  <a:pt x="3946684" y="1251776"/>
                  <a:pt x="3959448" y="1253776"/>
                  <a:pt x="3972782" y="1262063"/>
                </a:cubicBezTo>
                <a:cubicBezTo>
                  <a:pt x="3995071" y="1275779"/>
                  <a:pt x="4019931" y="1272635"/>
                  <a:pt x="4042505" y="1267111"/>
                </a:cubicBezTo>
                <a:cubicBezTo>
                  <a:pt x="4059555" y="1263015"/>
                  <a:pt x="4077748" y="1255490"/>
                  <a:pt x="4088892" y="1238250"/>
                </a:cubicBezTo>
                <a:cubicBezTo>
                  <a:pt x="4092416" y="1232726"/>
                  <a:pt x="4100322" y="1229963"/>
                  <a:pt x="4106609" y="1226344"/>
                </a:cubicBezTo>
                <a:cubicBezTo>
                  <a:pt x="4111848" y="1223391"/>
                  <a:pt x="4117372" y="1220629"/>
                  <a:pt x="4123182" y="1218724"/>
                </a:cubicBezTo>
                <a:cubicBezTo>
                  <a:pt x="4129373" y="1216628"/>
                  <a:pt x="4136232" y="1213580"/>
                  <a:pt x="4142328" y="1214438"/>
                </a:cubicBezTo>
                <a:cubicBezTo>
                  <a:pt x="4160806" y="1216914"/>
                  <a:pt x="4175475" y="1212056"/>
                  <a:pt x="4188524" y="1198245"/>
                </a:cubicBezTo>
                <a:cubicBezTo>
                  <a:pt x="4195287" y="1191101"/>
                  <a:pt x="4205288" y="1182434"/>
                  <a:pt x="4213860" y="1182338"/>
                </a:cubicBezTo>
                <a:cubicBezTo>
                  <a:pt x="4234720" y="1182053"/>
                  <a:pt x="4252055" y="1175195"/>
                  <a:pt x="4270820" y="1167003"/>
                </a:cubicBezTo>
                <a:cubicBezTo>
                  <a:pt x="4282916" y="1161764"/>
                  <a:pt x="4296632" y="1158145"/>
                  <a:pt x="4309587" y="1153287"/>
                </a:cubicBezTo>
                <a:cubicBezTo>
                  <a:pt x="4324731" y="1147572"/>
                  <a:pt x="4341210" y="1145477"/>
                  <a:pt x="4350449" y="1129665"/>
                </a:cubicBezTo>
                <a:cubicBezTo>
                  <a:pt x="4351496" y="1127951"/>
                  <a:pt x="4354640" y="1127665"/>
                  <a:pt x="4356164" y="1126046"/>
                </a:cubicBezTo>
                <a:cubicBezTo>
                  <a:pt x="4361021" y="1121093"/>
                  <a:pt x="4367308" y="1116521"/>
                  <a:pt x="4369880" y="1110520"/>
                </a:cubicBezTo>
                <a:cubicBezTo>
                  <a:pt x="4377309" y="1092994"/>
                  <a:pt x="4383119" y="1074896"/>
                  <a:pt x="4389787" y="1057085"/>
                </a:cubicBezTo>
                <a:cubicBezTo>
                  <a:pt x="4391216" y="1053275"/>
                  <a:pt x="4392549" y="1048417"/>
                  <a:pt x="4395502" y="1046226"/>
                </a:cubicBezTo>
                <a:cubicBezTo>
                  <a:pt x="4412552" y="1033653"/>
                  <a:pt x="4429888" y="1021556"/>
                  <a:pt x="4447413" y="1009650"/>
                </a:cubicBezTo>
                <a:cubicBezTo>
                  <a:pt x="4454462" y="1004887"/>
                  <a:pt x="4460367" y="1007555"/>
                  <a:pt x="4466654" y="1013079"/>
                </a:cubicBezTo>
                <a:cubicBezTo>
                  <a:pt x="4472750" y="1018318"/>
                  <a:pt x="4480275" y="1023747"/>
                  <a:pt x="4487894" y="1025081"/>
                </a:cubicBezTo>
                <a:cubicBezTo>
                  <a:pt x="4503135" y="1027652"/>
                  <a:pt x="4518946" y="1028224"/>
                  <a:pt x="4534472" y="1028224"/>
                </a:cubicBezTo>
                <a:cubicBezTo>
                  <a:pt x="4540282" y="1028224"/>
                  <a:pt x="4546473" y="1024795"/>
                  <a:pt x="4551903" y="1022033"/>
                </a:cubicBezTo>
                <a:cubicBezTo>
                  <a:pt x="4562189" y="1016794"/>
                  <a:pt x="4571714" y="1009745"/>
                  <a:pt x="4582382" y="1005364"/>
                </a:cubicBezTo>
                <a:cubicBezTo>
                  <a:pt x="4594765" y="1000316"/>
                  <a:pt x="4602194" y="992219"/>
                  <a:pt x="4605909" y="979551"/>
                </a:cubicBezTo>
                <a:cubicBezTo>
                  <a:pt x="4611434" y="960692"/>
                  <a:pt x="4624579" y="947547"/>
                  <a:pt x="4640104" y="936879"/>
                </a:cubicBezTo>
                <a:cubicBezTo>
                  <a:pt x="4659821" y="923258"/>
                  <a:pt x="4683348" y="923925"/>
                  <a:pt x="4705731" y="920591"/>
                </a:cubicBezTo>
                <a:cubicBezTo>
                  <a:pt x="4714304" y="919353"/>
                  <a:pt x="4723162" y="918305"/>
                  <a:pt x="4730973" y="915162"/>
                </a:cubicBezTo>
                <a:cubicBezTo>
                  <a:pt x="4760595" y="903351"/>
                  <a:pt x="4790218" y="892112"/>
                  <a:pt x="4822794" y="892397"/>
                </a:cubicBezTo>
                <a:cubicBezTo>
                  <a:pt x="4825460" y="892397"/>
                  <a:pt x="4828128" y="892112"/>
                  <a:pt x="4830794" y="891635"/>
                </a:cubicBezTo>
                <a:cubicBezTo>
                  <a:pt x="4853940" y="887730"/>
                  <a:pt x="4877848" y="886206"/>
                  <a:pt x="4894421" y="865442"/>
                </a:cubicBezTo>
                <a:cubicBezTo>
                  <a:pt x="4897469" y="861632"/>
                  <a:pt x="4904422" y="860489"/>
                  <a:pt x="4909756" y="858964"/>
                </a:cubicBezTo>
                <a:cubicBezTo>
                  <a:pt x="4918996" y="856488"/>
                  <a:pt x="4925188" y="851440"/>
                  <a:pt x="4928521" y="842391"/>
                </a:cubicBezTo>
                <a:cubicBezTo>
                  <a:pt x="4934141" y="826770"/>
                  <a:pt x="4940808" y="811435"/>
                  <a:pt x="4945857" y="795623"/>
                </a:cubicBezTo>
                <a:cubicBezTo>
                  <a:pt x="4949381" y="784765"/>
                  <a:pt x="4955953" y="778764"/>
                  <a:pt x="4966145" y="774287"/>
                </a:cubicBezTo>
                <a:cubicBezTo>
                  <a:pt x="4971860" y="771811"/>
                  <a:pt x="4976813" y="766382"/>
                  <a:pt x="4980909" y="761333"/>
                </a:cubicBezTo>
                <a:cubicBezTo>
                  <a:pt x="4985862" y="755237"/>
                  <a:pt x="4988433" y="747141"/>
                  <a:pt x="4993862" y="741712"/>
                </a:cubicBezTo>
                <a:cubicBezTo>
                  <a:pt x="5007102" y="728186"/>
                  <a:pt x="5011198" y="713232"/>
                  <a:pt x="5006816" y="694754"/>
                </a:cubicBezTo>
                <a:cubicBezTo>
                  <a:pt x="5002911" y="678371"/>
                  <a:pt x="5013198" y="656463"/>
                  <a:pt x="5026724" y="653129"/>
                </a:cubicBezTo>
                <a:cubicBezTo>
                  <a:pt x="5041678" y="649414"/>
                  <a:pt x="5051965" y="640271"/>
                  <a:pt x="5062538" y="630079"/>
                </a:cubicBezTo>
                <a:cubicBezTo>
                  <a:pt x="5068443" y="624364"/>
                  <a:pt x="5076730" y="619411"/>
                  <a:pt x="5084731" y="617982"/>
                </a:cubicBezTo>
                <a:cubicBezTo>
                  <a:pt x="5115116" y="612458"/>
                  <a:pt x="5143786" y="619220"/>
                  <a:pt x="5172647" y="630174"/>
                </a:cubicBezTo>
                <a:cubicBezTo>
                  <a:pt x="5191506" y="637318"/>
                  <a:pt x="5212461" y="639223"/>
                  <a:pt x="5232654" y="642080"/>
                </a:cubicBezTo>
                <a:cubicBezTo>
                  <a:pt x="5238941" y="642937"/>
                  <a:pt x="5246942" y="641033"/>
                  <a:pt x="5252371" y="637508"/>
                </a:cubicBezTo>
                <a:cubicBezTo>
                  <a:pt x="5271421" y="625316"/>
                  <a:pt x="5290376" y="612743"/>
                  <a:pt x="5308092" y="598646"/>
                </a:cubicBezTo>
                <a:cubicBezTo>
                  <a:pt x="5324571" y="585407"/>
                  <a:pt x="5343144" y="579882"/>
                  <a:pt x="5363147" y="581311"/>
                </a:cubicBezTo>
                <a:cubicBezTo>
                  <a:pt x="5377720" y="582359"/>
                  <a:pt x="5390864" y="579977"/>
                  <a:pt x="5404580" y="576358"/>
                </a:cubicBezTo>
                <a:cubicBezTo>
                  <a:pt x="5416010" y="573310"/>
                  <a:pt x="5428583" y="571214"/>
                  <a:pt x="5440203" y="572548"/>
                </a:cubicBezTo>
                <a:cubicBezTo>
                  <a:pt x="5456491" y="574453"/>
                  <a:pt x="5469922" y="571691"/>
                  <a:pt x="5482971" y="561880"/>
                </a:cubicBezTo>
                <a:cubicBezTo>
                  <a:pt x="5489924" y="556641"/>
                  <a:pt x="5498878" y="553879"/>
                  <a:pt x="5507165" y="550259"/>
                </a:cubicBezTo>
                <a:cubicBezTo>
                  <a:pt x="5519928" y="544640"/>
                  <a:pt x="5533168" y="539877"/>
                  <a:pt x="5545645" y="533591"/>
                </a:cubicBezTo>
                <a:cubicBezTo>
                  <a:pt x="5559076" y="526923"/>
                  <a:pt x="5571363" y="517684"/>
                  <a:pt x="5585079" y="511969"/>
                </a:cubicBezTo>
                <a:cubicBezTo>
                  <a:pt x="5599843" y="505778"/>
                  <a:pt x="5609368" y="496348"/>
                  <a:pt x="5615368" y="481679"/>
                </a:cubicBezTo>
                <a:cubicBezTo>
                  <a:pt x="5619179" y="472440"/>
                  <a:pt x="5624417" y="462629"/>
                  <a:pt x="5631656" y="456152"/>
                </a:cubicBezTo>
                <a:cubicBezTo>
                  <a:pt x="5646611" y="442913"/>
                  <a:pt x="5664136" y="432625"/>
                  <a:pt x="5679377" y="419576"/>
                </a:cubicBezTo>
                <a:cubicBezTo>
                  <a:pt x="5700808" y="401288"/>
                  <a:pt x="5720620" y="381857"/>
                  <a:pt x="5722525" y="350615"/>
                </a:cubicBezTo>
                <a:cubicBezTo>
                  <a:pt x="5723572" y="333375"/>
                  <a:pt x="5732716" y="326041"/>
                  <a:pt x="5749576" y="321945"/>
                </a:cubicBezTo>
                <a:cubicBezTo>
                  <a:pt x="5755195" y="320612"/>
                  <a:pt x="5763197" y="318040"/>
                  <a:pt x="5764911" y="313849"/>
                </a:cubicBezTo>
                <a:cubicBezTo>
                  <a:pt x="5770054" y="301371"/>
                  <a:pt x="5780722" y="298895"/>
                  <a:pt x="5791009" y="293942"/>
                </a:cubicBezTo>
                <a:cubicBezTo>
                  <a:pt x="5797201" y="290989"/>
                  <a:pt x="5804821" y="285179"/>
                  <a:pt x="5806440" y="279178"/>
                </a:cubicBezTo>
                <a:cubicBezTo>
                  <a:pt x="5813107" y="254889"/>
                  <a:pt x="5831395" y="240602"/>
                  <a:pt x="5848636" y="224885"/>
                </a:cubicBezTo>
                <a:cubicBezTo>
                  <a:pt x="5853684" y="220218"/>
                  <a:pt x="5859113" y="214884"/>
                  <a:pt x="5861590" y="208788"/>
                </a:cubicBezTo>
                <a:cubicBezTo>
                  <a:pt x="5866829" y="195643"/>
                  <a:pt x="5874639" y="186118"/>
                  <a:pt x="5888355" y="181166"/>
                </a:cubicBezTo>
                <a:cubicBezTo>
                  <a:pt x="5892736" y="179642"/>
                  <a:pt x="5896737" y="176117"/>
                  <a:pt x="5900071" y="172784"/>
                </a:cubicBezTo>
                <a:cubicBezTo>
                  <a:pt x="5907215" y="165545"/>
                  <a:pt x="5913215" y="157067"/>
                  <a:pt x="5920740" y="150305"/>
                </a:cubicBezTo>
                <a:cubicBezTo>
                  <a:pt x="5939885" y="132874"/>
                  <a:pt x="5958840" y="115729"/>
                  <a:pt x="5969985" y="91345"/>
                </a:cubicBezTo>
                <a:cubicBezTo>
                  <a:pt x="5975413" y="79439"/>
                  <a:pt x="5981605" y="66485"/>
                  <a:pt x="5991130" y="58293"/>
                </a:cubicBezTo>
                <a:cubicBezTo>
                  <a:pt x="6003227" y="47911"/>
                  <a:pt x="6019133" y="42005"/>
                  <a:pt x="6033325" y="33909"/>
                </a:cubicBezTo>
                <a:cubicBezTo>
                  <a:pt x="6040469" y="29813"/>
                  <a:pt x="6047137" y="24860"/>
                  <a:pt x="6054376" y="20955"/>
                </a:cubicBezTo>
                <a:cubicBezTo>
                  <a:pt x="6067234" y="14097"/>
                  <a:pt x="6080379" y="7715"/>
                  <a:pt x="6095524" y="0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BF4F2C-459F-06C6-7584-36C479733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63595"/>
            <a:ext cx="9906000" cy="2346368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80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39549970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136</Words>
  <Application>Microsoft Macintosh PowerPoint</Application>
  <PresentationFormat>Widescreen</PresentationFormat>
  <Paragraphs>31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Verdana Pro</vt:lpstr>
      <vt:lpstr>Verdana Pro Cond SemiBold</vt:lpstr>
      <vt:lpstr>TornVTI</vt:lpstr>
      <vt:lpstr>SuperStore Sales Dashboard </vt:lpstr>
      <vt:lpstr>Introduction</vt:lpstr>
      <vt:lpstr>Data Overview: Key Columns</vt:lpstr>
      <vt:lpstr>Hypothesis</vt:lpstr>
      <vt:lpstr>Key Performance Indicators</vt:lpstr>
      <vt:lpstr>Maps</vt:lpstr>
      <vt:lpstr>Sales by Region, Payment Mode, Segment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SuperStore Sales Dashboard </dc:title>
  <dc:creator>Venkat Cholleti</dc:creator>
  <cp:lastModifiedBy>Venkat Cholleti</cp:lastModifiedBy>
  <cp:revision>1</cp:revision>
  <dcterms:created xsi:type="dcterms:W3CDTF">2023-12-12T05:06:48Z</dcterms:created>
  <dcterms:modified xsi:type="dcterms:W3CDTF">2023-12-12T05:48:15Z</dcterms:modified>
</cp:coreProperties>
</file>

<file path=docProps/thumbnail.jpeg>
</file>